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8" r:id="rId3"/>
    <p:sldId id="257" r:id="rId4"/>
    <p:sldId id="258" r:id="rId5"/>
    <p:sldId id="259" r:id="rId6"/>
    <p:sldId id="263" r:id="rId7"/>
    <p:sldId id="266" r:id="rId8"/>
    <p:sldId id="265" r:id="rId9"/>
    <p:sldId id="260" r:id="rId10"/>
    <p:sldId id="269" r:id="rId11"/>
    <p:sldId id="261" r:id="rId12"/>
    <p:sldId id="262" r:id="rId13"/>
    <p:sldId id="264" r:id="rId14"/>
    <p:sldId id="270" r:id="rId15"/>
    <p:sldId id="271" r:id="rId16"/>
    <p:sldId id="272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9"/>
    <p:restoredTop sz="94722"/>
  </p:normalViewPr>
  <p:slideViewPr>
    <p:cSldViewPr snapToGrid="0" snapToObjects="1" showGuides="1">
      <p:cViewPr varScale="1">
        <p:scale>
          <a:sx n="191" d="100"/>
          <a:sy n="191" d="100"/>
        </p:scale>
        <p:origin x="27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51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238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22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14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530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9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12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93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294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018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48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B1409-A2ED-EF40-8F0F-D95E68E34B20}" type="datetimeFigureOut">
              <a:rPr lang="de-DE" smtClean="0"/>
              <a:t>04.12.20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AFC7F-FCC6-2F4A-B835-0E05FC196C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19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0323" y="0"/>
            <a:ext cx="4703677" cy="51435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747" y="192433"/>
            <a:ext cx="3602727" cy="9837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/>
            <a:r>
              <a:rPr lang="en-US" sz="3100" dirty="0" err="1">
                <a:solidFill>
                  <a:srgbClr val="000000"/>
                </a:solidFill>
              </a:rPr>
              <a:t>Titel</a:t>
            </a:r>
            <a:r>
              <a:rPr lang="en-US" sz="3100" dirty="0">
                <a:solidFill>
                  <a:srgbClr val="000000"/>
                </a:solidFill>
              </a:rPr>
              <a:t> </a:t>
            </a:r>
            <a:r>
              <a:rPr lang="en-US" sz="3100" dirty="0" err="1">
                <a:solidFill>
                  <a:srgbClr val="000000"/>
                </a:solidFill>
              </a:rPr>
              <a:t>Ihrer</a:t>
            </a:r>
            <a:r>
              <a:rPr lang="en-US" sz="3100" dirty="0">
                <a:solidFill>
                  <a:srgbClr val="000000"/>
                </a:solidFill>
              </a:rPr>
              <a:t> </a:t>
            </a:r>
            <a:r>
              <a:rPr lang="en-US" sz="3100" dirty="0" err="1">
                <a:solidFill>
                  <a:srgbClr val="000000"/>
                </a:solidFill>
              </a:rPr>
              <a:t>Veranstaltung</a:t>
            </a:r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555" y="1368613"/>
            <a:ext cx="4165600" cy="3582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algn="l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</a:rPr>
              <a:t>Herzlich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willkommen</a:t>
            </a:r>
            <a:r>
              <a:rPr lang="en-US" sz="1400" dirty="0">
                <a:solidFill>
                  <a:srgbClr val="000000"/>
                </a:solidFill>
              </a:rPr>
              <a:t>! </a:t>
            </a:r>
          </a:p>
          <a:p>
            <a:pPr marL="171450" indent="-228600" algn="l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Um … </a:t>
            </a:r>
            <a:r>
              <a:rPr lang="en-US" sz="1400" dirty="0" err="1">
                <a:solidFill>
                  <a:srgbClr val="000000"/>
                </a:solidFill>
              </a:rPr>
              <a:t>Uhr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starten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wir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mit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einer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kleinen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Einführung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wie</a:t>
            </a:r>
            <a:r>
              <a:rPr lang="en-US" sz="1400" dirty="0">
                <a:solidFill>
                  <a:srgbClr val="000000"/>
                </a:solidFill>
              </a:rPr>
              <a:t> die </a:t>
            </a:r>
            <a:r>
              <a:rPr lang="en-US" sz="1400" dirty="0" err="1">
                <a:solidFill>
                  <a:srgbClr val="000000"/>
                </a:solidFill>
              </a:rPr>
              <a:t>Videokonferenz</a:t>
            </a:r>
            <a:r>
              <a:rPr lang="en-US" sz="1400" dirty="0">
                <a:solidFill>
                  <a:srgbClr val="000000"/>
                </a:solidFill>
              </a:rPr>
              <a:t>-Software </a:t>
            </a:r>
            <a:r>
              <a:rPr lang="en-US" sz="1400" dirty="0" err="1">
                <a:solidFill>
                  <a:srgbClr val="000000"/>
                </a:solidFill>
              </a:rPr>
              <a:t>zu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bedienen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ist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en-US" sz="1400" dirty="0" err="1">
                <a:solidFill>
                  <a:srgbClr val="000000"/>
                </a:solidFill>
              </a:rPr>
              <a:t>Achten</a:t>
            </a:r>
            <a:r>
              <a:rPr lang="en-US" sz="1400" dirty="0">
                <a:solidFill>
                  <a:srgbClr val="000000"/>
                </a:solidFill>
              </a:rPr>
              <a:t> Sie bitte auf die </a:t>
            </a:r>
            <a:r>
              <a:rPr lang="en-US" sz="1400" dirty="0" err="1">
                <a:solidFill>
                  <a:srgbClr val="000000"/>
                </a:solidFill>
              </a:rPr>
              <a:t>roten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Umrahmungen</a:t>
            </a:r>
            <a:r>
              <a:rPr lang="en-US" sz="1400" dirty="0">
                <a:solidFill>
                  <a:srgbClr val="000000"/>
                </a:solidFill>
              </a:rPr>
              <a:t>!</a:t>
            </a:r>
          </a:p>
          <a:p>
            <a:pPr algn="l" defTabSz="914400">
              <a:lnSpc>
                <a:spcPct val="110000"/>
              </a:lnSpc>
            </a:pPr>
            <a:endParaRPr lang="en-US" sz="1400" dirty="0">
              <a:solidFill>
                <a:srgbClr val="000000"/>
              </a:solidFill>
            </a:endParaRPr>
          </a:p>
          <a:p>
            <a:pPr algn="l" defTabSz="914400">
              <a:lnSpc>
                <a:spcPct val="110000"/>
              </a:lnSpc>
            </a:pPr>
            <a:endParaRPr lang="en-US" sz="1400" dirty="0">
              <a:solidFill>
                <a:srgbClr val="000000"/>
              </a:solidFill>
            </a:endParaRPr>
          </a:p>
          <a:p>
            <a:pPr marL="171450" indent="-228600" algn="l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</a:rPr>
              <a:t>Wenn</a:t>
            </a:r>
            <a:r>
              <a:rPr lang="en-US" sz="1400" dirty="0">
                <a:solidFill>
                  <a:srgbClr val="000000"/>
                </a:solidFill>
              </a:rPr>
              <a:t> Sie </a:t>
            </a:r>
            <a:r>
              <a:rPr lang="en-US" sz="1400" dirty="0" err="1">
                <a:solidFill>
                  <a:srgbClr val="000000"/>
                </a:solidFill>
              </a:rPr>
              <a:t>mögen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stellen</a:t>
            </a:r>
            <a:r>
              <a:rPr lang="en-US" sz="1400" dirty="0">
                <a:solidFill>
                  <a:srgbClr val="000000"/>
                </a:solidFill>
              </a:rPr>
              <a:t> Sie </a:t>
            </a:r>
            <a:r>
              <a:rPr lang="en-US" sz="1400" dirty="0" err="1">
                <a:solidFill>
                  <a:srgbClr val="000000"/>
                </a:solidFill>
              </a:rPr>
              <a:t>sich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derweil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einen</a:t>
            </a:r>
            <a:r>
              <a:rPr lang="en-US" sz="1400" dirty="0">
                <a:solidFill>
                  <a:srgbClr val="000000"/>
                </a:solidFill>
              </a:rPr>
              <a:t> Tee </a:t>
            </a:r>
            <a:r>
              <a:rPr lang="en-US" sz="1400" dirty="0" err="1">
                <a:solidFill>
                  <a:srgbClr val="000000"/>
                </a:solidFill>
              </a:rPr>
              <a:t>bereit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oder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etwas</a:t>
            </a:r>
            <a:r>
              <a:rPr lang="en-US" sz="1400" dirty="0">
                <a:solidFill>
                  <a:srgbClr val="000000"/>
                </a:solidFill>
              </a:rPr>
              <a:t>, das Sie </a:t>
            </a:r>
            <a:r>
              <a:rPr lang="en-US" sz="1400" dirty="0" err="1">
                <a:solidFill>
                  <a:srgbClr val="000000"/>
                </a:solidFill>
              </a:rPr>
              <a:t>mögen</a:t>
            </a:r>
            <a:r>
              <a:rPr lang="en-US" sz="1400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1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35436" y="442976"/>
            <a:ext cx="4108564" cy="470763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Bildplatzhalter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7774D54-7E5E-604D-A84B-45828768750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666" r="666"/>
          <a:stretch/>
        </p:blipFill>
        <p:spPr>
          <a:xfrm>
            <a:off x="6360257" y="1531859"/>
            <a:ext cx="2054577" cy="2364296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1D123034-E10D-EC42-A0A0-515C2CBA76BD}"/>
              </a:ext>
            </a:extLst>
          </p:cNvPr>
          <p:cNvSpPr/>
          <p:nvPr/>
        </p:nvSpPr>
        <p:spPr>
          <a:xfrm>
            <a:off x="497481" y="3253509"/>
            <a:ext cx="575734" cy="3612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733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6F003F-D097-8343-9A0D-5CD9F1F88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42" y="1642316"/>
            <a:ext cx="5699482" cy="3372971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 err="1"/>
              <a:t>Einen</a:t>
            </a:r>
            <a:r>
              <a:rPr lang="en-US" sz="2800" dirty="0"/>
              <a:t> </a:t>
            </a:r>
            <a:r>
              <a:rPr lang="en-US" sz="2800" dirty="0" err="1"/>
              <a:t>freigegebenen</a:t>
            </a:r>
            <a:r>
              <a:rPr lang="en-US" sz="2800" dirty="0"/>
              <a:t> </a:t>
            </a:r>
            <a:r>
              <a:rPr lang="en-US" sz="2800" dirty="0" err="1"/>
              <a:t>Bildschirm</a:t>
            </a:r>
            <a:r>
              <a:rPr lang="en-US" sz="2800" dirty="0"/>
              <a:t> </a:t>
            </a:r>
            <a:r>
              <a:rPr lang="en-US" sz="2800" dirty="0" err="1"/>
              <a:t>anpassen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37567" y="1508760"/>
            <a:ext cx="2654390" cy="36347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Bei </a:t>
            </a:r>
            <a:r>
              <a:rPr lang="en-US" sz="1300" dirty="0" err="1"/>
              <a:t>einer</a:t>
            </a:r>
            <a:r>
              <a:rPr lang="en-US" sz="1300" dirty="0"/>
              <a:t> </a:t>
            </a:r>
            <a:r>
              <a:rPr lang="en-US" sz="1300" dirty="0" err="1"/>
              <a:t>Bildschirmfreigabe</a:t>
            </a:r>
            <a:r>
              <a:rPr lang="en-US" sz="1300" dirty="0"/>
              <a:t> </a:t>
            </a:r>
            <a:r>
              <a:rPr lang="en-US" sz="1300" dirty="0" err="1"/>
              <a:t>wird</a:t>
            </a:r>
            <a:r>
              <a:rPr lang="en-US" sz="1300" dirty="0"/>
              <a:t> </a:t>
            </a:r>
            <a:r>
              <a:rPr lang="en-US" sz="1300" dirty="0" err="1"/>
              <a:t>Ihnen</a:t>
            </a:r>
            <a:r>
              <a:rPr lang="en-US" sz="1300" dirty="0"/>
              <a:t> </a:t>
            </a:r>
            <a:r>
              <a:rPr lang="en-US" sz="1300" dirty="0" err="1"/>
              <a:t>oben</a:t>
            </a:r>
            <a:r>
              <a:rPr lang="en-US" sz="1300" dirty="0"/>
              <a:t> </a:t>
            </a:r>
            <a:r>
              <a:rPr lang="en-US" sz="1300" dirty="0" err="1"/>
              <a:t>angezeigt</a:t>
            </a:r>
            <a:r>
              <a:rPr lang="en-US" sz="1300" dirty="0"/>
              <a:t>, </a:t>
            </a:r>
            <a:r>
              <a:rPr lang="en-US" sz="1300" dirty="0" err="1"/>
              <a:t>wer</a:t>
            </a:r>
            <a:r>
              <a:rPr lang="en-US" sz="1300" dirty="0"/>
              <a:t> den </a:t>
            </a:r>
            <a:r>
              <a:rPr lang="en-US" sz="1300" dirty="0" err="1"/>
              <a:t>Bildschirm</a:t>
            </a:r>
            <a:r>
              <a:rPr lang="en-US" sz="1300" dirty="0"/>
              <a:t> </a:t>
            </a:r>
            <a:r>
              <a:rPr lang="en-US" sz="1300" dirty="0" err="1"/>
              <a:t>teilt</a:t>
            </a:r>
            <a:r>
              <a:rPr lang="en-US" sz="1300" dirty="0"/>
              <a:t>. </a:t>
            </a:r>
            <a:r>
              <a:rPr lang="en-US" sz="1300" dirty="0" err="1"/>
              <a:t>Standardmäßig</a:t>
            </a:r>
            <a:r>
              <a:rPr lang="en-US" sz="1300" dirty="0"/>
              <a:t> </a:t>
            </a:r>
            <a:r>
              <a:rPr lang="en-US" sz="1300" dirty="0" err="1"/>
              <a:t>ändert</a:t>
            </a:r>
            <a:r>
              <a:rPr lang="en-US" sz="1300" dirty="0"/>
              <a:t> </a:t>
            </a:r>
            <a:r>
              <a:rPr lang="en-US" sz="1300" dirty="0" err="1"/>
              <a:t>eine</a:t>
            </a:r>
            <a:r>
              <a:rPr lang="en-US" sz="1300" dirty="0"/>
              <a:t> </a:t>
            </a:r>
            <a:r>
              <a:rPr lang="en-US" sz="1300" dirty="0" err="1"/>
              <a:t>Bildschirmfreigabe</a:t>
            </a:r>
            <a:r>
              <a:rPr lang="en-US" sz="1300" dirty="0"/>
              <a:t> die </a:t>
            </a:r>
            <a:r>
              <a:rPr lang="en-US" sz="1300" dirty="0" err="1"/>
              <a:t>Ansicht</a:t>
            </a:r>
            <a:r>
              <a:rPr lang="en-US" sz="1300" dirty="0"/>
              <a:t> in den </a:t>
            </a:r>
            <a:r>
              <a:rPr lang="en-US" sz="1300" dirty="0" err="1"/>
              <a:t>Vollbildmodus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Sie </a:t>
            </a:r>
            <a:r>
              <a:rPr lang="en-US" sz="1300" dirty="0" err="1"/>
              <a:t>können</a:t>
            </a:r>
            <a:r>
              <a:rPr lang="en-US" sz="1300" dirty="0"/>
              <a:t> Zoom </a:t>
            </a:r>
            <a:r>
              <a:rPr lang="en-US" sz="1300" dirty="0" err="1"/>
              <a:t>zurückverbannen</a:t>
            </a:r>
            <a:r>
              <a:rPr lang="en-US" sz="1300" dirty="0"/>
              <a:t> in </a:t>
            </a:r>
            <a:r>
              <a:rPr lang="en-US" sz="1300" dirty="0" err="1"/>
              <a:t>ein</a:t>
            </a:r>
            <a:r>
              <a:rPr lang="en-US" sz="1300" dirty="0"/>
              <a:t> Fenster </a:t>
            </a:r>
            <a:r>
              <a:rPr lang="en-US" sz="1300" dirty="0" err="1"/>
              <a:t>unter</a:t>
            </a:r>
            <a:r>
              <a:rPr lang="en-US" sz="1300" dirty="0"/>
              <a:t> “</a:t>
            </a:r>
            <a:r>
              <a:rPr lang="en-US" sz="1300" dirty="0" err="1"/>
              <a:t>Optionen</a:t>
            </a:r>
            <a:r>
              <a:rPr lang="en-US" sz="1300" dirty="0"/>
              <a:t> </a:t>
            </a:r>
            <a:r>
              <a:rPr lang="en-US" sz="1300" dirty="0" err="1"/>
              <a:t>anzeigen</a:t>
            </a:r>
            <a:r>
              <a:rPr lang="en-US" sz="1300" dirty="0"/>
              <a:t> – </a:t>
            </a:r>
            <a:r>
              <a:rPr lang="en-US" sz="1300" dirty="0" err="1"/>
              <a:t>Vollbildmodus</a:t>
            </a:r>
            <a:r>
              <a:rPr lang="en-US" sz="1300" dirty="0"/>
              <a:t> </a:t>
            </a:r>
            <a:r>
              <a:rPr lang="en-US" sz="1300" dirty="0" err="1"/>
              <a:t>deaktivieren</a:t>
            </a:r>
            <a:r>
              <a:rPr lang="en-US" sz="1300" dirty="0"/>
              <a:t>”.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Wollen</a:t>
            </a:r>
            <a:r>
              <a:rPr lang="en-US" sz="1300" dirty="0"/>
              <a:t> Sie die </a:t>
            </a:r>
            <a:r>
              <a:rPr lang="en-US" sz="1300" dirty="0" err="1"/>
              <a:t>Größe</a:t>
            </a:r>
            <a:r>
              <a:rPr lang="en-US" sz="1300" dirty="0"/>
              <a:t> des </a:t>
            </a:r>
            <a:r>
              <a:rPr lang="en-US" sz="1300" dirty="0" err="1"/>
              <a:t>geteilten</a:t>
            </a:r>
            <a:r>
              <a:rPr lang="en-US" sz="1300" dirty="0"/>
              <a:t> </a:t>
            </a:r>
            <a:r>
              <a:rPr lang="en-US" sz="1300" dirty="0" err="1"/>
              <a:t>Bildschirms</a:t>
            </a:r>
            <a:r>
              <a:rPr lang="en-US" sz="1300" dirty="0"/>
              <a:t> </a:t>
            </a:r>
            <a:r>
              <a:rPr lang="en-US" sz="1300" dirty="0" err="1"/>
              <a:t>verändern</a:t>
            </a:r>
            <a:r>
              <a:rPr lang="en-US" sz="1300" dirty="0"/>
              <a:t>, </a:t>
            </a:r>
            <a:r>
              <a:rPr lang="en-US" sz="1300" dirty="0" err="1"/>
              <a:t>können</a:t>
            </a:r>
            <a:r>
              <a:rPr lang="en-US" sz="1300" dirty="0"/>
              <a:t> Sie </a:t>
            </a:r>
            <a:r>
              <a:rPr lang="en-US" sz="1300" dirty="0" err="1"/>
              <a:t>mit</a:t>
            </a:r>
            <a:r>
              <a:rPr lang="en-US" sz="1300" dirty="0"/>
              <a:t> der Maus </a:t>
            </a:r>
            <a:r>
              <a:rPr lang="en-US" sz="1300" dirty="0" err="1"/>
              <a:t>zu</a:t>
            </a:r>
            <a:r>
              <a:rPr lang="en-US" sz="1300" dirty="0"/>
              <a:t> den </a:t>
            </a:r>
            <a:r>
              <a:rPr lang="en-US" sz="1300" dirty="0" err="1"/>
              <a:t>zwei</a:t>
            </a:r>
            <a:r>
              <a:rPr lang="en-US" sz="1300" dirty="0"/>
              <a:t> </a:t>
            </a:r>
            <a:r>
              <a:rPr lang="en-US" sz="1300" dirty="0" err="1"/>
              <a:t>kleinen</a:t>
            </a:r>
            <a:r>
              <a:rPr lang="en-US" sz="1300" dirty="0"/>
              <a:t> </a:t>
            </a:r>
            <a:r>
              <a:rPr lang="en-US" sz="1300" dirty="0" err="1"/>
              <a:t>weißen</a:t>
            </a:r>
            <a:r>
              <a:rPr lang="en-US" sz="1300" dirty="0"/>
              <a:t> </a:t>
            </a:r>
            <a:r>
              <a:rPr lang="en-US" sz="1300" dirty="0" err="1"/>
              <a:t>Strichen</a:t>
            </a:r>
            <a:r>
              <a:rPr lang="en-US" sz="1300" dirty="0"/>
              <a:t> </a:t>
            </a:r>
            <a:r>
              <a:rPr lang="en-US" sz="1300" dirty="0" err="1"/>
              <a:t>gehen</a:t>
            </a:r>
            <a:r>
              <a:rPr lang="en-US" sz="1300" dirty="0"/>
              <a:t> (</a:t>
            </a:r>
            <a:r>
              <a:rPr lang="en-US" sz="1300" dirty="0" err="1"/>
              <a:t>roter</a:t>
            </a:r>
            <a:r>
              <a:rPr lang="en-US" sz="1300" dirty="0"/>
              <a:t> Kasten in der Mitte). Sind Sie da, </a:t>
            </a:r>
            <a:r>
              <a:rPr lang="en-US" sz="1300" dirty="0" err="1"/>
              <a:t>erscheint</a:t>
            </a:r>
            <a:r>
              <a:rPr lang="en-US" sz="1300" dirty="0"/>
              <a:t> </a:t>
            </a:r>
            <a:r>
              <a:rPr lang="en-US" sz="1300" dirty="0" err="1"/>
              <a:t>eine</a:t>
            </a:r>
            <a:r>
              <a:rPr lang="en-US" sz="1300" dirty="0"/>
              <a:t> </a:t>
            </a:r>
            <a:r>
              <a:rPr lang="en-US" sz="1300" dirty="0" err="1"/>
              <a:t>graue</a:t>
            </a:r>
            <a:r>
              <a:rPr lang="en-US" sz="1300" dirty="0"/>
              <a:t> </a:t>
            </a:r>
            <a:r>
              <a:rPr lang="en-US" sz="1300" dirty="0" err="1"/>
              <a:t>Linie</a:t>
            </a:r>
            <a:r>
              <a:rPr lang="en-US" sz="1300" dirty="0"/>
              <a:t>, um den </a:t>
            </a:r>
            <a:r>
              <a:rPr lang="en-US" sz="1300" dirty="0" err="1"/>
              <a:t>Bildbereich</a:t>
            </a:r>
            <a:r>
              <a:rPr lang="en-US" sz="1300" dirty="0"/>
              <a:t> </a:t>
            </a:r>
            <a:r>
              <a:rPr lang="en-US" sz="1300" dirty="0" err="1"/>
              <a:t>zu</a:t>
            </a:r>
            <a:r>
              <a:rPr lang="en-US" sz="1300" dirty="0"/>
              <a:t> </a:t>
            </a:r>
            <a:r>
              <a:rPr lang="en-US" sz="1300" dirty="0" err="1"/>
              <a:t>vergrößern</a:t>
            </a:r>
            <a:r>
              <a:rPr lang="en-US" sz="1300" dirty="0"/>
              <a:t> </a:t>
            </a:r>
            <a:r>
              <a:rPr lang="en-US" sz="1300" dirty="0" err="1"/>
              <a:t>oder</a:t>
            </a:r>
            <a:r>
              <a:rPr lang="en-US" sz="1300" dirty="0"/>
              <a:t> </a:t>
            </a:r>
            <a:r>
              <a:rPr lang="en-US" sz="1300" dirty="0" err="1"/>
              <a:t>zu</a:t>
            </a:r>
            <a:r>
              <a:rPr lang="en-US" sz="1300" dirty="0"/>
              <a:t> </a:t>
            </a:r>
            <a:r>
              <a:rPr lang="en-US" sz="1300" dirty="0" err="1"/>
              <a:t>verkleinern</a:t>
            </a:r>
            <a:r>
              <a:rPr lang="en-US" sz="1300" dirty="0"/>
              <a:t>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76AD34E-9FA4-3B49-A552-6BC7BF6ABAAA}"/>
              </a:ext>
            </a:extLst>
          </p:cNvPr>
          <p:cNvSpPr/>
          <p:nvPr/>
        </p:nvSpPr>
        <p:spPr>
          <a:xfrm>
            <a:off x="1636264" y="1556188"/>
            <a:ext cx="2844993" cy="276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39648F6E-AB27-6543-A8FB-11D56B7A159E}"/>
              </a:ext>
            </a:extLst>
          </p:cNvPr>
          <p:cNvCxnSpPr>
            <a:cxnSpLocks/>
          </p:cNvCxnSpPr>
          <p:nvPr/>
        </p:nvCxnSpPr>
        <p:spPr>
          <a:xfrm>
            <a:off x="3106436" y="1913871"/>
            <a:ext cx="0" cy="2986196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46C0AD6B-4A15-E144-845F-E7F7BD5918E7}"/>
              </a:ext>
            </a:extLst>
          </p:cNvPr>
          <p:cNvSpPr/>
          <p:nvPr/>
        </p:nvSpPr>
        <p:spPr>
          <a:xfrm>
            <a:off x="2952605" y="3099188"/>
            <a:ext cx="258265" cy="5793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476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 err="1"/>
              <a:t>Videokonferenzen</a:t>
            </a:r>
            <a:r>
              <a:rPr lang="en-US" sz="2800" dirty="0"/>
              <a:t> </a:t>
            </a:r>
            <a:r>
              <a:rPr lang="en-US" sz="2800" dirty="0" err="1"/>
              <a:t>aufzeichnen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073" y="1858518"/>
            <a:ext cx="1992699" cy="27706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Unter</a:t>
            </a:r>
            <a:r>
              <a:rPr lang="en-US" sz="1300" dirty="0"/>
              <a:t> “</a:t>
            </a:r>
            <a:r>
              <a:rPr lang="en-US" sz="1300" dirty="0" err="1"/>
              <a:t>Aufzeichnen</a:t>
            </a:r>
            <a:r>
              <a:rPr lang="en-US" sz="1300" dirty="0"/>
              <a:t>” </a:t>
            </a:r>
            <a:r>
              <a:rPr lang="en-US" sz="1300" dirty="0" err="1"/>
              <a:t>können</a:t>
            </a:r>
            <a:r>
              <a:rPr lang="en-US" sz="1300" dirty="0"/>
              <a:t> Sie </a:t>
            </a:r>
            <a:r>
              <a:rPr lang="en-US" sz="1300" dirty="0" err="1"/>
              <a:t>als</a:t>
            </a:r>
            <a:r>
              <a:rPr lang="en-US" sz="1300" dirty="0"/>
              <a:t> Host / </a:t>
            </a:r>
            <a:r>
              <a:rPr lang="en-US" sz="1300" dirty="0" err="1"/>
              <a:t>Gastgeber</a:t>
            </a:r>
            <a:r>
              <a:rPr lang="en-US" sz="1300" dirty="0"/>
              <a:t> </a:t>
            </a:r>
            <a:r>
              <a:rPr lang="en-US" sz="1300" dirty="0" err="1"/>
              <a:t>veranlassen</a:t>
            </a:r>
            <a:r>
              <a:rPr lang="en-US" sz="1300" dirty="0"/>
              <a:t>, </a:t>
            </a:r>
            <a:r>
              <a:rPr lang="en-US" sz="1300" dirty="0" err="1"/>
              <a:t>dass</a:t>
            </a:r>
            <a:r>
              <a:rPr lang="en-US" sz="1300" dirty="0"/>
              <a:t> die </a:t>
            </a:r>
            <a:r>
              <a:rPr lang="en-US" sz="1300" dirty="0" err="1"/>
              <a:t>Sitzung</a:t>
            </a:r>
            <a:r>
              <a:rPr lang="en-US" sz="1300" dirty="0"/>
              <a:t> </a:t>
            </a:r>
            <a:r>
              <a:rPr lang="en-US" sz="1300" dirty="0" err="1"/>
              <a:t>aufgezeichnet</a:t>
            </a:r>
            <a:r>
              <a:rPr lang="en-US" sz="1300" dirty="0"/>
              <a:t> </a:t>
            </a:r>
            <a:r>
              <a:rPr lang="en-US" sz="1300" dirty="0" err="1"/>
              <a:t>werden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Findet</a:t>
            </a:r>
            <a:r>
              <a:rPr lang="en-US" sz="1300" dirty="0"/>
              <a:t> </a:t>
            </a:r>
            <a:r>
              <a:rPr lang="en-US" sz="1300" dirty="0" err="1"/>
              <a:t>eine</a:t>
            </a:r>
            <a:r>
              <a:rPr lang="en-US" sz="1300" dirty="0"/>
              <a:t> </a:t>
            </a:r>
            <a:r>
              <a:rPr lang="en-US" sz="1300" dirty="0" err="1"/>
              <a:t>Aufzeichnung</a:t>
            </a:r>
            <a:r>
              <a:rPr lang="en-US" sz="1300" dirty="0"/>
              <a:t> </a:t>
            </a:r>
            <a:r>
              <a:rPr lang="en-US" sz="1300" dirty="0" err="1"/>
              <a:t>statt</a:t>
            </a:r>
            <a:r>
              <a:rPr lang="en-US" sz="1300" dirty="0"/>
              <a:t>, warden alle </a:t>
            </a:r>
            <a:r>
              <a:rPr lang="en-US" sz="1300" dirty="0" err="1"/>
              <a:t>Teilnehmenden</a:t>
            </a:r>
            <a:r>
              <a:rPr lang="en-US" sz="1300" dirty="0"/>
              <a:t> </a:t>
            </a:r>
            <a:r>
              <a:rPr lang="en-US" sz="1300" dirty="0" err="1"/>
              <a:t>informiert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Teilnehmende</a:t>
            </a:r>
            <a:r>
              <a:rPr lang="en-US" sz="1300" dirty="0"/>
              <a:t> </a:t>
            </a:r>
            <a:r>
              <a:rPr lang="en-US" sz="1300" dirty="0" err="1"/>
              <a:t>können</a:t>
            </a:r>
            <a:r>
              <a:rPr lang="en-US" sz="1300" dirty="0"/>
              <a:t> die </a:t>
            </a:r>
            <a:r>
              <a:rPr lang="en-US" sz="1300" dirty="0" err="1"/>
              <a:t>Aufzeichnung</a:t>
            </a:r>
            <a:r>
              <a:rPr lang="en-US" sz="1300" dirty="0"/>
              <a:t> </a:t>
            </a:r>
            <a:r>
              <a:rPr lang="en-US" sz="1300" dirty="0" err="1"/>
              <a:t>nicht</a:t>
            </a:r>
            <a:r>
              <a:rPr lang="en-US" sz="1300" dirty="0"/>
              <a:t> </a:t>
            </a:r>
            <a:r>
              <a:rPr lang="en-US" sz="1300" dirty="0" err="1"/>
              <a:t>starten</a:t>
            </a:r>
            <a:r>
              <a:rPr lang="en-US" sz="1300" dirty="0"/>
              <a:t>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CE34F3-BE9E-2F4C-A265-581F7FB5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4611" y="1707642"/>
            <a:ext cx="5872237" cy="323562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8E2D4ED-9602-3E45-8480-9760FC17CA92}"/>
              </a:ext>
            </a:extLst>
          </p:cNvPr>
          <p:cNvSpPr/>
          <p:nvPr/>
        </p:nvSpPr>
        <p:spPr>
          <a:xfrm>
            <a:off x="3034144" y="4644736"/>
            <a:ext cx="387929" cy="3723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123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 err="1"/>
              <a:t>Reaktionen</a:t>
            </a:r>
            <a:r>
              <a:rPr lang="en-US" sz="2800" dirty="0"/>
              <a:t> </a:t>
            </a:r>
            <a:r>
              <a:rPr lang="en-US" sz="2800" dirty="0" err="1"/>
              <a:t>verbildlichen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073" y="1858518"/>
            <a:ext cx="1992699" cy="27706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Unter</a:t>
            </a:r>
            <a:r>
              <a:rPr lang="en-US" sz="1300" dirty="0"/>
              <a:t> “</a:t>
            </a:r>
            <a:r>
              <a:rPr lang="en-US" sz="1300" dirty="0" err="1"/>
              <a:t>Reaktionen</a:t>
            </a:r>
            <a:r>
              <a:rPr lang="en-US" sz="1300" dirty="0"/>
              <a:t>” </a:t>
            </a:r>
            <a:r>
              <a:rPr lang="en-US" sz="1300" dirty="0" err="1"/>
              <a:t>stehen</a:t>
            </a:r>
            <a:r>
              <a:rPr lang="en-US" sz="1300" dirty="0"/>
              <a:t> </a:t>
            </a:r>
            <a:r>
              <a:rPr lang="en-US" sz="1300" dirty="0" err="1"/>
              <a:t>Ihnen</a:t>
            </a:r>
            <a:r>
              <a:rPr lang="en-US" sz="1300" dirty="0"/>
              <a:t> </a:t>
            </a:r>
            <a:r>
              <a:rPr lang="en-US" sz="1300" dirty="0" err="1"/>
              <a:t>verschiedene</a:t>
            </a:r>
            <a:r>
              <a:rPr lang="en-US" sz="1300" dirty="0"/>
              <a:t> (positive) </a:t>
            </a:r>
            <a:r>
              <a:rPr lang="en-US" sz="1300" dirty="0" err="1"/>
              <a:t>Möglichkeiten</a:t>
            </a:r>
            <a:r>
              <a:rPr lang="en-US" sz="1300" dirty="0"/>
              <a:t> </a:t>
            </a:r>
            <a:r>
              <a:rPr lang="en-US" sz="1300" dirty="0" err="1"/>
              <a:t>zur</a:t>
            </a:r>
            <a:r>
              <a:rPr lang="en-US" sz="1300" dirty="0"/>
              <a:t> </a:t>
            </a:r>
            <a:r>
              <a:rPr lang="en-US" sz="1300" dirty="0" err="1"/>
              <a:t>Verfügung</a:t>
            </a:r>
            <a:r>
              <a:rPr lang="en-US" sz="1300" dirty="0"/>
              <a:t>, auf </a:t>
            </a:r>
            <a:r>
              <a:rPr lang="en-US" sz="1300" dirty="0" err="1"/>
              <a:t>Redebeiträge</a:t>
            </a:r>
            <a:r>
              <a:rPr lang="en-US" sz="1300" dirty="0"/>
              <a:t> </a:t>
            </a:r>
            <a:r>
              <a:rPr lang="en-US" sz="1300" dirty="0" err="1"/>
              <a:t>zu</a:t>
            </a:r>
            <a:r>
              <a:rPr lang="en-US" sz="1300" dirty="0"/>
              <a:t> </a:t>
            </a:r>
            <a:r>
              <a:rPr lang="en-US" sz="1300" dirty="0" err="1"/>
              <a:t>reagieren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Das </a:t>
            </a:r>
            <a:r>
              <a:rPr lang="en-US" sz="1300" dirty="0" err="1"/>
              <a:t>jeweils</a:t>
            </a:r>
            <a:r>
              <a:rPr lang="en-US" sz="1300" dirty="0"/>
              <a:t> </a:t>
            </a:r>
            <a:r>
              <a:rPr lang="en-US" sz="1300" dirty="0" err="1"/>
              <a:t>gewählte</a:t>
            </a:r>
            <a:r>
              <a:rPr lang="en-US" sz="1300" dirty="0"/>
              <a:t> </a:t>
            </a:r>
            <a:r>
              <a:rPr lang="en-US" sz="1300" dirty="0" err="1"/>
              <a:t>Zeichen</a:t>
            </a:r>
            <a:r>
              <a:rPr lang="en-US" sz="1300" dirty="0"/>
              <a:t> </a:t>
            </a:r>
            <a:r>
              <a:rPr lang="en-US" sz="1300" dirty="0" err="1"/>
              <a:t>wird</a:t>
            </a:r>
            <a:r>
              <a:rPr lang="en-US" sz="1300" dirty="0"/>
              <a:t> in </a:t>
            </a:r>
            <a:r>
              <a:rPr lang="en-US" sz="1300" dirty="0" err="1"/>
              <a:t>ihrem</a:t>
            </a:r>
            <a:r>
              <a:rPr lang="en-US" sz="1300" dirty="0"/>
              <a:t> </a:t>
            </a:r>
            <a:r>
              <a:rPr lang="en-US" sz="1300" dirty="0" err="1"/>
              <a:t>Videobild</a:t>
            </a:r>
            <a:r>
              <a:rPr lang="en-US" sz="1300" dirty="0"/>
              <a:t> </a:t>
            </a:r>
            <a:r>
              <a:rPr lang="en-US" sz="1300" dirty="0" err="1"/>
              <a:t>eingeblendet</a:t>
            </a:r>
            <a:r>
              <a:rPr lang="en-US" sz="1300" dirty="0"/>
              <a:t>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CE34F3-BE9E-2F4C-A265-581F7FB5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4612" y="1707642"/>
            <a:ext cx="5872235" cy="323562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21216EC-AA0B-5B47-BFB3-F24FB58152B4}"/>
              </a:ext>
            </a:extLst>
          </p:cNvPr>
          <p:cNvSpPr/>
          <p:nvPr/>
        </p:nvSpPr>
        <p:spPr>
          <a:xfrm>
            <a:off x="2937164" y="4384964"/>
            <a:ext cx="1350817" cy="61652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1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/>
              <a:t>Das Meeting </a:t>
            </a:r>
            <a:r>
              <a:rPr lang="en-US" sz="2800" dirty="0" err="1"/>
              <a:t>verlassen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073" y="1707642"/>
            <a:ext cx="2408638" cy="3235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Rechts</a:t>
            </a:r>
            <a:r>
              <a:rPr lang="en-US" sz="1300" dirty="0"/>
              <a:t> </a:t>
            </a:r>
            <a:r>
              <a:rPr lang="en-US" sz="1300" dirty="0" err="1"/>
              <a:t>unten</a:t>
            </a:r>
            <a:r>
              <a:rPr lang="en-US" sz="1300" dirty="0"/>
              <a:t> </a:t>
            </a:r>
            <a:r>
              <a:rPr lang="en-US" sz="1300" dirty="0" err="1"/>
              <a:t>im</a:t>
            </a:r>
            <a:r>
              <a:rPr lang="en-US" sz="1300" dirty="0"/>
              <a:t> </a:t>
            </a:r>
            <a:r>
              <a:rPr lang="en-US" sz="1300" dirty="0" err="1"/>
              <a:t>Bedienfeld</a:t>
            </a:r>
            <a:r>
              <a:rPr lang="en-US" sz="1300" dirty="0"/>
              <a:t> </a:t>
            </a:r>
            <a:r>
              <a:rPr lang="en-US" sz="1300" dirty="0" err="1"/>
              <a:t>finden</a:t>
            </a:r>
            <a:r>
              <a:rPr lang="en-US" sz="1300" dirty="0"/>
              <a:t> Sie die </a:t>
            </a:r>
            <a:r>
              <a:rPr lang="en-US" sz="1300" dirty="0" err="1"/>
              <a:t>Schaltfläche</a:t>
            </a:r>
            <a:r>
              <a:rPr lang="en-US" sz="1300" dirty="0"/>
              <a:t> “</a:t>
            </a:r>
            <a:r>
              <a:rPr lang="en-US" sz="1300" dirty="0" err="1"/>
              <a:t>Verlassen</a:t>
            </a:r>
            <a:r>
              <a:rPr lang="en-US" sz="1300" dirty="0"/>
              <a:t>”.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Bevor Sie </a:t>
            </a:r>
            <a:r>
              <a:rPr lang="en-US" sz="1300" dirty="0" err="1"/>
              <a:t>gehen</a:t>
            </a:r>
            <a:r>
              <a:rPr lang="en-US" sz="1300" dirty="0"/>
              <a:t>, </a:t>
            </a:r>
            <a:r>
              <a:rPr lang="en-US" sz="1300" dirty="0" err="1"/>
              <a:t>müssen</a:t>
            </a:r>
            <a:r>
              <a:rPr lang="en-US" sz="1300" dirty="0"/>
              <a:t> Sie “Das Meeting </a:t>
            </a:r>
            <a:r>
              <a:rPr lang="en-US" sz="1300" dirty="0" err="1"/>
              <a:t>verlassen</a:t>
            </a:r>
            <a:r>
              <a:rPr lang="en-US" sz="1300" dirty="0"/>
              <a:t>” </a:t>
            </a:r>
            <a:r>
              <a:rPr lang="en-US" sz="1300" dirty="0" err="1"/>
              <a:t>wählen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Beim</a:t>
            </a:r>
            <a:r>
              <a:rPr lang="en-US" sz="1300" dirty="0"/>
              <a:t> </a:t>
            </a:r>
            <a:r>
              <a:rPr lang="en-US" sz="1300" dirty="0" err="1"/>
              <a:t>Telefon</a:t>
            </a:r>
            <a:r>
              <a:rPr lang="en-US" sz="1300" dirty="0"/>
              <a:t> </a:t>
            </a:r>
            <a:r>
              <a:rPr lang="en-US" sz="1300" dirty="0" err="1"/>
              <a:t>einfach</a:t>
            </a:r>
            <a:r>
              <a:rPr lang="en-US" sz="1300" dirty="0"/>
              <a:t> </a:t>
            </a:r>
            <a:r>
              <a:rPr lang="en-US" sz="1300" dirty="0" err="1"/>
              <a:t>auflegen</a:t>
            </a:r>
            <a:r>
              <a:rPr lang="en-US" sz="1300" dirty="0"/>
              <a:t>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CE34F3-BE9E-2F4C-A265-581F7FB5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4613" y="1707642"/>
            <a:ext cx="5872233" cy="323562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AF03C23-8225-874C-A1AB-50589FECFE7D}"/>
              </a:ext>
            </a:extLst>
          </p:cNvPr>
          <p:cNvSpPr/>
          <p:nvPr/>
        </p:nvSpPr>
        <p:spPr>
          <a:xfrm>
            <a:off x="3401291" y="4412674"/>
            <a:ext cx="1170708" cy="58881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609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/>
              <a:t>Eine (anonyme) </a:t>
            </a:r>
            <a:r>
              <a:rPr lang="en-US" sz="2800" dirty="0" err="1"/>
              <a:t>Umfrage</a:t>
            </a:r>
            <a:r>
              <a:rPr lang="en-US" sz="2800" dirty="0"/>
              <a:t> </a:t>
            </a:r>
            <a:r>
              <a:rPr lang="en-US" sz="2800" dirty="0" err="1"/>
              <a:t>anlegen</a:t>
            </a:r>
            <a:r>
              <a:rPr lang="en-US" sz="2800" dirty="0"/>
              <a:t> (Stand: 04.12.20)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26931" y="1713299"/>
            <a:ext cx="1931954" cy="3235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Die </a:t>
            </a:r>
            <a:r>
              <a:rPr lang="en-US" sz="1300" dirty="0" err="1"/>
              <a:t>Optionen</a:t>
            </a:r>
            <a:r>
              <a:rPr lang="en-US" sz="1300" dirty="0"/>
              <a:t> “</a:t>
            </a:r>
            <a:r>
              <a:rPr lang="en-US" sz="1300" dirty="0" err="1"/>
              <a:t>Abfrage</a:t>
            </a:r>
            <a:r>
              <a:rPr lang="en-US" sz="1300" dirty="0"/>
              <a:t>” </a:t>
            </a:r>
            <a:r>
              <a:rPr lang="en-US" sz="1300" dirty="0" err="1"/>
              <a:t>ist</a:t>
            </a:r>
            <a:r>
              <a:rPr lang="en-US" sz="1300" dirty="0"/>
              <a:t> </a:t>
            </a:r>
            <a:r>
              <a:rPr lang="en-US" sz="1300" dirty="0" err="1"/>
              <a:t>nur</a:t>
            </a:r>
            <a:r>
              <a:rPr lang="en-US" sz="1300" dirty="0"/>
              <a:t> </a:t>
            </a:r>
            <a:r>
              <a:rPr lang="en-US" sz="1300" dirty="0" err="1"/>
              <a:t>verfügbar</a:t>
            </a:r>
            <a:r>
              <a:rPr lang="en-US" sz="1300" dirty="0"/>
              <a:t>, </a:t>
            </a:r>
            <a:r>
              <a:rPr lang="en-US" sz="1300" dirty="0" err="1"/>
              <a:t>wenn</a:t>
            </a:r>
            <a:r>
              <a:rPr lang="en-US" sz="1300" dirty="0"/>
              <a:t> man </a:t>
            </a:r>
            <a:r>
              <a:rPr lang="en-US" sz="1300" dirty="0" err="1"/>
              <a:t>eine</a:t>
            </a:r>
            <a:r>
              <a:rPr lang="en-US" sz="1300" dirty="0"/>
              <a:t> </a:t>
            </a:r>
            <a:r>
              <a:rPr lang="en-US" sz="1300" dirty="0" err="1"/>
              <a:t>Sitzung</a:t>
            </a:r>
            <a:r>
              <a:rPr lang="en-US" sz="1300" dirty="0"/>
              <a:t> </a:t>
            </a:r>
            <a:r>
              <a:rPr lang="en-US" sz="1300" dirty="0" err="1"/>
              <a:t>im</a:t>
            </a:r>
            <a:r>
              <a:rPr lang="en-US" sz="1300" dirty="0"/>
              <a:t> Zoom-</a:t>
            </a:r>
            <a:r>
              <a:rPr lang="en-US" sz="1300" dirty="0" err="1"/>
              <a:t>Konto</a:t>
            </a:r>
            <a:r>
              <a:rPr lang="en-US" sz="1300" dirty="0"/>
              <a:t> des 2. </a:t>
            </a:r>
            <a:r>
              <a:rPr lang="en-US" sz="1300" dirty="0" err="1"/>
              <a:t>Konferenzraums</a:t>
            </a:r>
            <a:r>
              <a:rPr lang="en-US" sz="1300" dirty="0"/>
              <a:t> </a:t>
            </a:r>
            <a:r>
              <a:rPr lang="en-US" sz="1300" dirty="0" err="1"/>
              <a:t>einrichtet</a:t>
            </a:r>
            <a:r>
              <a:rPr lang="en-US" sz="1300" dirty="0"/>
              <a:t> und </a:t>
            </a:r>
            <a:r>
              <a:rPr lang="en-US" sz="1300" dirty="0" err="1"/>
              <a:t>diese</a:t>
            </a:r>
            <a:r>
              <a:rPr lang="en-US" sz="1300" dirty="0"/>
              <a:t> </a:t>
            </a:r>
            <a:r>
              <a:rPr lang="en-US" sz="1300" dirty="0" err="1"/>
              <a:t>als</a:t>
            </a:r>
            <a:r>
              <a:rPr lang="en-US" sz="1300" dirty="0"/>
              <a:t> </a:t>
            </a:r>
            <a:r>
              <a:rPr lang="en-US" sz="1300" dirty="0" err="1"/>
              <a:t>Gastgeber</a:t>
            </a:r>
            <a:r>
              <a:rPr lang="en-US" sz="1300" dirty="0"/>
              <a:t> </a:t>
            </a:r>
            <a:r>
              <a:rPr lang="en-US" sz="1300" dirty="0" err="1"/>
              <a:t>startet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Die </a:t>
            </a:r>
            <a:r>
              <a:rPr lang="en-US" sz="1300" dirty="0" err="1"/>
              <a:t>Bearbeitung</a:t>
            </a:r>
            <a:r>
              <a:rPr lang="en-US" sz="1300" dirty="0"/>
              <a:t> der </a:t>
            </a:r>
            <a:r>
              <a:rPr lang="en-US" sz="1300" dirty="0" err="1"/>
              <a:t>Umfrage</a:t>
            </a:r>
            <a:r>
              <a:rPr lang="en-US" sz="1300" dirty="0"/>
              <a:t> </a:t>
            </a:r>
            <a:r>
              <a:rPr lang="en-US" sz="1300" dirty="0" err="1"/>
              <a:t>erfolgt</a:t>
            </a:r>
            <a:r>
              <a:rPr lang="en-US" sz="1300" dirty="0"/>
              <a:t> </a:t>
            </a:r>
            <a:r>
              <a:rPr lang="en-US" sz="1300" dirty="0" err="1"/>
              <a:t>im</a:t>
            </a:r>
            <a:r>
              <a:rPr lang="en-US" sz="1300" dirty="0"/>
              <a:t> Zoom-</a:t>
            </a:r>
            <a:r>
              <a:rPr lang="en-US" sz="1300" dirty="0" err="1"/>
              <a:t>Konto</a:t>
            </a:r>
            <a:r>
              <a:rPr lang="en-US" sz="1300" dirty="0"/>
              <a:t>, </a:t>
            </a:r>
            <a:r>
              <a:rPr lang="en-US" sz="1300" dirty="0" err="1"/>
              <a:t>nicht</a:t>
            </a:r>
            <a:r>
              <a:rPr lang="en-US" sz="1300" dirty="0"/>
              <a:t> in der Zoom-App, die man </a:t>
            </a:r>
            <a:r>
              <a:rPr lang="en-US" sz="1300" dirty="0" err="1"/>
              <a:t>zur</a:t>
            </a:r>
            <a:r>
              <a:rPr lang="en-US" sz="1300" dirty="0"/>
              <a:t> </a:t>
            </a:r>
            <a:r>
              <a:rPr lang="en-US" sz="1300" dirty="0" err="1"/>
              <a:t>Konferenz</a:t>
            </a:r>
            <a:r>
              <a:rPr lang="en-US" sz="1300" dirty="0"/>
              <a:t> </a:t>
            </a:r>
            <a:r>
              <a:rPr lang="en-US" sz="1300" dirty="0" err="1"/>
              <a:t>nutzt</a:t>
            </a:r>
            <a:r>
              <a:rPr lang="en-US" sz="1300" dirty="0"/>
              <a:t>. </a:t>
            </a:r>
            <a:r>
              <a:rPr lang="en-US" sz="1300" dirty="0" err="1"/>
              <a:t>Für</a:t>
            </a:r>
            <a:r>
              <a:rPr lang="en-US" sz="1300" dirty="0"/>
              <a:t> die </a:t>
            </a:r>
            <a:r>
              <a:rPr lang="en-US" sz="1300" dirty="0" err="1"/>
              <a:t>Bearbeitung</a:t>
            </a:r>
            <a:r>
              <a:rPr lang="en-US" sz="1300" dirty="0"/>
              <a:t> </a:t>
            </a:r>
            <a:r>
              <a:rPr lang="en-US" sz="1300" dirty="0" err="1"/>
              <a:t>öffnet</a:t>
            </a:r>
            <a:r>
              <a:rPr lang="en-US" sz="1300" dirty="0"/>
              <a:t> </a:t>
            </a:r>
            <a:r>
              <a:rPr lang="en-US" sz="1300" dirty="0" err="1"/>
              <a:t>sich</a:t>
            </a:r>
            <a:r>
              <a:rPr lang="en-US" sz="1300" dirty="0"/>
              <a:t> also </a:t>
            </a:r>
            <a:r>
              <a:rPr lang="en-US" sz="1300" dirty="0" err="1"/>
              <a:t>ein</a:t>
            </a:r>
            <a:r>
              <a:rPr lang="en-US" sz="1300" dirty="0"/>
              <a:t> Feld </a:t>
            </a:r>
            <a:r>
              <a:rPr lang="en-US" sz="1300" dirty="0" err="1"/>
              <a:t>im</a:t>
            </a:r>
            <a:r>
              <a:rPr lang="en-US" sz="1300" dirty="0"/>
              <a:t> Browser.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CE34F3-BE9E-2F4C-A265-581F7FB5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8656" y="1707642"/>
            <a:ext cx="2374901" cy="323562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AF03C23-8225-874C-A1AB-50589FECFE7D}"/>
              </a:ext>
            </a:extLst>
          </p:cNvPr>
          <p:cNvSpPr/>
          <p:nvPr/>
        </p:nvSpPr>
        <p:spPr>
          <a:xfrm>
            <a:off x="1835473" y="4658768"/>
            <a:ext cx="246955" cy="3676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50E585B-05E6-5F4F-999A-E5079D78B1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92259" y="1785736"/>
            <a:ext cx="3999697" cy="31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41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/>
              <a:t>Eine (anonyme) </a:t>
            </a:r>
            <a:r>
              <a:rPr lang="en-US" sz="2800" dirty="0" err="1"/>
              <a:t>Umfrage</a:t>
            </a:r>
            <a:r>
              <a:rPr lang="en-US" sz="2800" dirty="0"/>
              <a:t> </a:t>
            </a:r>
            <a:r>
              <a:rPr lang="en-US" sz="2800" dirty="0" err="1"/>
              <a:t>anlegen</a:t>
            </a:r>
            <a:r>
              <a:rPr lang="en-US" sz="2800" dirty="0"/>
              <a:t> (Stand: 04.12.20)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2125" y="1647178"/>
            <a:ext cx="1931954" cy="3235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Nach</a:t>
            </a:r>
            <a:r>
              <a:rPr lang="en-US" sz="1300" dirty="0"/>
              <a:t> </a:t>
            </a:r>
            <a:r>
              <a:rPr lang="en-US" sz="1300" dirty="0" err="1"/>
              <a:t>Anlegen</a:t>
            </a:r>
            <a:r>
              <a:rPr lang="en-US" sz="1300" dirty="0"/>
              <a:t> der </a:t>
            </a:r>
            <a:r>
              <a:rPr lang="en-US" sz="1300" dirty="0" err="1"/>
              <a:t>Umfrage</a:t>
            </a:r>
            <a:r>
              <a:rPr lang="en-US" sz="1300" dirty="0"/>
              <a:t> </a:t>
            </a:r>
            <a:r>
              <a:rPr lang="en-US" sz="1300" dirty="0" err="1"/>
              <a:t>unten</a:t>
            </a:r>
            <a:r>
              <a:rPr lang="en-US" sz="1300" dirty="0"/>
              <a:t> auf </a:t>
            </a:r>
            <a:r>
              <a:rPr lang="en-US" sz="1300" dirty="0" err="1"/>
              <a:t>Speichern</a:t>
            </a:r>
            <a:r>
              <a:rPr lang="en-US" sz="1300" dirty="0"/>
              <a:t> </a:t>
            </a:r>
            <a:r>
              <a:rPr lang="en-US" sz="1300" dirty="0" err="1"/>
              <a:t>klicken</a:t>
            </a:r>
            <a:r>
              <a:rPr lang="en-US" sz="1300" dirty="0"/>
              <a:t>. Die </a:t>
            </a:r>
            <a:r>
              <a:rPr lang="en-US" sz="1300" dirty="0" err="1"/>
              <a:t>Umfrage</a:t>
            </a:r>
            <a:r>
              <a:rPr lang="en-US" sz="1300" dirty="0"/>
              <a:t> </a:t>
            </a:r>
            <a:r>
              <a:rPr lang="en-US" sz="1300" dirty="0" err="1"/>
              <a:t>kann</a:t>
            </a:r>
            <a:r>
              <a:rPr lang="en-US" sz="1300" dirty="0"/>
              <a:t> </a:t>
            </a:r>
            <a:r>
              <a:rPr lang="en-US" sz="1300" dirty="0" err="1"/>
              <a:t>dann</a:t>
            </a:r>
            <a:r>
              <a:rPr lang="en-US" sz="1300" dirty="0"/>
              <a:t> in der Zoom-App </a:t>
            </a:r>
            <a:r>
              <a:rPr lang="en-US" sz="1300" dirty="0" err="1"/>
              <a:t>aufgerufen</a:t>
            </a:r>
            <a:r>
              <a:rPr lang="en-US" sz="1300" dirty="0"/>
              <a:t>, </a:t>
            </a:r>
            <a:r>
              <a:rPr lang="en-US" sz="1300" dirty="0" err="1"/>
              <a:t>durchgeführt</a:t>
            </a:r>
            <a:r>
              <a:rPr lang="en-US" sz="1300" dirty="0"/>
              <a:t>, und neu </a:t>
            </a:r>
            <a:r>
              <a:rPr lang="en-US" sz="1300" dirty="0" err="1"/>
              <a:t>gestartet</a:t>
            </a:r>
            <a:r>
              <a:rPr lang="en-US" sz="1300" dirty="0"/>
              <a:t> </a:t>
            </a:r>
            <a:r>
              <a:rPr lang="en-US" sz="1300" dirty="0" err="1"/>
              <a:t>werden</a:t>
            </a:r>
            <a:r>
              <a:rPr lang="en-US" sz="1300" dirty="0"/>
              <a:t>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50E585B-05E6-5F4F-999A-E5079D78B1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1088" y="1779419"/>
            <a:ext cx="3999696" cy="310338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AF03C23-8225-874C-A1AB-50589FECFE7D}"/>
              </a:ext>
            </a:extLst>
          </p:cNvPr>
          <p:cNvSpPr/>
          <p:nvPr/>
        </p:nvSpPr>
        <p:spPr>
          <a:xfrm>
            <a:off x="3417321" y="4438511"/>
            <a:ext cx="440514" cy="2202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E3316A0-B924-E44A-BAC4-30212BC02BDA}"/>
              </a:ext>
            </a:extLst>
          </p:cNvPr>
          <p:cNvSpPr/>
          <p:nvPr/>
        </p:nvSpPr>
        <p:spPr>
          <a:xfrm>
            <a:off x="2254853" y="1707642"/>
            <a:ext cx="1602981" cy="13679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844F72E-7292-1A40-98D9-8D02337CD9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05420" y="1691687"/>
            <a:ext cx="2374901" cy="319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00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/>
              <a:t>Eine (anonyme) </a:t>
            </a:r>
            <a:r>
              <a:rPr lang="en-US" sz="2800" dirty="0" err="1"/>
              <a:t>Umfrage</a:t>
            </a:r>
            <a:r>
              <a:rPr lang="en-US" sz="2800" dirty="0"/>
              <a:t> </a:t>
            </a:r>
            <a:r>
              <a:rPr lang="en-US" sz="2800" dirty="0" err="1"/>
              <a:t>anlegen</a:t>
            </a:r>
            <a:r>
              <a:rPr lang="en-US" sz="2800" dirty="0"/>
              <a:t> (Stand: 04.12.20)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89921" y="1508760"/>
            <a:ext cx="3564158" cy="363474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Die </a:t>
            </a:r>
            <a:r>
              <a:rPr lang="en-US" sz="1300" dirty="0" err="1"/>
              <a:t>Optionen</a:t>
            </a:r>
            <a:r>
              <a:rPr lang="en-US" sz="1300" dirty="0"/>
              <a:t> </a:t>
            </a:r>
            <a:r>
              <a:rPr lang="en-US" sz="1300" dirty="0" err="1"/>
              <a:t>im</a:t>
            </a:r>
            <a:r>
              <a:rPr lang="en-US" sz="1300" dirty="0"/>
              <a:t> </a:t>
            </a:r>
            <a:r>
              <a:rPr lang="en-US" sz="1300" dirty="0" err="1"/>
              <a:t>unteren</a:t>
            </a:r>
            <a:r>
              <a:rPr lang="en-US" sz="1300" dirty="0"/>
              <a:t> </a:t>
            </a:r>
            <a:r>
              <a:rPr lang="en-US" sz="1300" dirty="0" err="1"/>
              <a:t>Bereich</a:t>
            </a:r>
            <a:r>
              <a:rPr lang="en-US" sz="1300" dirty="0"/>
              <a:t> </a:t>
            </a:r>
            <a:r>
              <a:rPr lang="en-US" sz="1300" dirty="0" err="1"/>
              <a:t>erlauben</a:t>
            </a:r>
            <a:r>
              <a:rPr lang="en-US" sz="1300" dirty="0"/>
              <a:t>, die </a:t>
            </a:r>
            <a:r>
              <a:rPr lang="en-US" sz="1300" dirty="0" err="1"/>
              <a:t>Umfrage</a:t>
            </a:r>
            <a:r>
              <a:rPr lang="en-US" sz="1300" dirty="0"/>
              <a:t> </a:t>
            </a:r>
            <a:r>
              <a:rPr lang="en-US" sz="1300" dirty="0" err="1"/>
              <a:t>mehrfach</a:t>
            </a:r>
            <a:r>
              <a:rPr lang="en-US" sz="1300" dirty="0"/>
              <a:t> </a:t>
            </a:r>
            <a:r>
              <a:rPr lang="en-US" sz="1300" dirty="0" err="1"/>
              <a:t>zu</a:t>
            </a:r>
            <a:r>
              <a:rPr lang="en-US" sz="1300" dirty="0"/>
              <a:t> </a:t>
            </a:r>
            <a:r>
              <a:rPr lang="en-US" sz="1300" dirty="0" err="1"/>
              <a:t>verwenden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b="1" dirty="0" err="1"/>
              <a:t>Als</a:t>
            </a:r>
            <a:r>
              <a:rPr lang="en-US" sz="1300" b="1" dirty="0"/>
              <a:t> Host und Co-Host </a:t>
            </a:r>
            <a:r>
              <a:rPr lang="en-US" sz="1300" b="1" dirty="0" err="1"/>
              <a:t>kann</a:t>
            </a:r>
            <a:r>
              <a:rPr lang="en-US" sz="1300" b="1" dirty="0"/>
              <a:t> man an der </a:t>
            </a:r>
            <a:r>
              <a:rPr lang="en-US" sz="1300" b="1" dirty="0" err="1"/>
              <a:t>Umfrage</a:t>
            </a:r>
            <a:r>
              <a:rPr lang="en-US" sz="1300" b="1" dirty="0"/>
              <a:t> </a:t>
            </a:r>
            <a:r>
              <a:rPr lang="en-US" sz="1300" b="1" dirty="0" err="1"/>
              <a:t>nicht</a:t>
            </a:r>
            <a:r>
              <a:rPr lang="en-US" sz="1300" b="1" dirty="0"/>
              <a:t> </a:t>
            </a:r>
            <a:r>
              <a:rPr lang="en-US" sz="1300" b="1" dirty="0" err="1"/>
              <a:t>teilnehmen</a:t>
            </a:r>
            <a:r>
              <a:rPr lang="en-US" sz="1300" dirty="0"/>
              <a:t>. Um </a:t>
            </a:r>
            <a:r>
              <a:rPr lang="en-US" sz="1300" dirty="0" err="1"/>
              <a:t>teilzunehmen</a:t>
            </a:r>
            <a:r>
              <a:rPr lang="en-US" sz="1300" dirty="0"/>
              <a:t>, </a:t>
            </a:r>
            <a:r>
              <a:rPr lang="en-US" sz="1300" dirty="0" err="1"/>
              <a:t>sollte</a:t>
            </a:r>
            <a:r>
              <a:rPr lang="en-US" sz="1300" dirty="0"/>
              <a:t> man die Zoom-App auf </a:t>
            </a:r>
            <a:r>
              <a:rPr lang="en-US" sz="1300" dirty="0" err="1"/>
              <a:t>einem</a:t>
            </a:r>
            <a:r>
              <a:rPr lang="en-US" sz="1300" dirty="0"/>
              <a:t> </a:t>
            </a:r>
            <a:r>
              <a:rPr lang="en-US" sz="1300" dirty="0" err="1"/>
              <a:t>Mobilgerät</a:t>
            </a:r>
            <a:r>
              <a:rPr lang="en-US" sz="1300" dirty="0"/>
              <a:t> </a:t>
            </a:r>
            <a:r>
              <a:rPr lang="en-US" sz="1300" dirty="0" err="1"/>
              <a:t>installieren</a:t>
            </a:r>
            <a:r>
              <a:rPr lang="en-US" sz="1300" dirty="0"/>
              <a:t>, </a:t>
            </a:r>
            <a:r>
              <a:rPr lang="en-US" sz="1300" dirty="0" err="1"/>
              <a:t>sich</a:t>
            </a:r>
            <a:r>
              <a:rPr lang="en-US" sz="1300" dirty="0"/>
              <a:t> </a:t>
            </a:r>
            <a:r>
              <a:rPr lang="en-US" sz="1300" dirty="0" err="1"/>
              <a:t>zusätzlich</a:t>
            </a:r>
            <a:r>
              <a:rPr lang="en-US" sz="1300" dirty="0"/>
              <a:t> </a:t>
            </a:r>
            <a:r>
              <a:rPr lang="en-US" sz="1300" dirty="0" err="1"/>
              <a:t>als</a:t>
            </a:r>
            <a:r>
              <a:rPr lang="en-US" sz="1300" dirty="0"/>
              <a:t> </a:t>
            </a:r>
            <a:r>
              <a:rPr lang="en-US" sz="1300" dirty="0" err="1"/>
              <a:t>normaler</a:t>
            </a:r>
            <a:r>
              <a:rPr lang="en-US" sz="1300" dirty="0"/>
              <a:t> </a:t>
            </a:r>
            <a:r>
              <a:rPr lang="en-US" sz="1300" dirty="0" err="1"/>
              <a:t>Teilnehmer</a:t>
            </a:r>
            <a:r>
              <a:rPr lang="en-US" sz="1300" dirty="0"/>
              <a:t> in die </a:t>
            </a:r>
            <a:r>
              <a:rPr lang="en-US" sz="1300" dirty="0" err="1"/>
              <a:t>Sitzung</a:t>
            </a:r>
            <a:r>
              <a:rPr lang="en-US" sz="1300" dirty="0"/>
              <a:t> </a:t>
            </a:r>
            <a:r>
              <a:rPr lang="en-US" sz="1300" dirty="0" err="1"/>
              <a:t>einloggen</a:t>
            </a:r>
            <a:r>
              <a:rPr lang="en-US" sz="1300" dirty="0"/>
              <a:t> und </a:t>
            </a:r>
            <a:r>
              <a:rPr lang="en-US" sz="1300" dirty="0" err="1"/>
              <a:t>dann</a:t>
            </a:r>
            <a:r>
              <a:rPr lang="en-US" sz="1300" dirty="0"/>
              <a:t> von </a:t>
            </a:r>
            <a:r>
              <a:rPr lang="en-US" sz="1300" dirty="0" err="1"/>
              <a:t>dort</a:t>
            </a:r>
            <a:r>
              <a:rPr lang="en-US" sz="1300" dirty="0"/>
              <a:t> </a:t>
            </a:r>
            <a:r>
              <a:rPr lang="en-US" sz="1300" dirty="0" err="1"/>
              <a:t>aus</a:t>
            </a:r>
            <a:r>
              <a:rPr lang="en-US" sz="1300" dirty="0"/>
              <a:t> </a:t>
            </a:r>
            <a:r>
              <a:rPr lang="en-US" sz="1300" dirty="0" err="1"/>
              <a:t>abstimmen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Ist</a:t>
            </a:r>
            <a:r>
              <a:rPr lang="en-US" sz="1300" dirty="0"/>
              <a:t> das </a:t>
            </a:r>
            <a:r>
              <a:rPr lang="en-US" sz="1300" dirty="0" err="1"/>
              <a:t>nicht</a:t>
            </a:r>
            <a:r>
              <a:rPr lang="en-US" sz="1300" dirty="0"/>
              <a:t> </a:t>
            </a:r>
            <a:r>
              <a:rPr lang="en-US" sz="1300" dirty="0" err="1"/>
              <a:t>möglich</a:t>
            </a:r>
            <a:r>
              <a:rPr lang="en-US" sz="1300" dirty="0"/>
              <a:t>, </a:t>
            </a:r>
            <a:r>
              <a:rPr lang="en-US" sz="1300" dirty="0" err="1"/>
              <a:t>sollte</a:t>
            </a:r>
            <a:r>
              <a:rPr lang="en-US" sz="1300" dirty="0"/>
              <a:t> man </a:t>
            </a:r>
            <a:r>
              <a:rPr lang="en-US" sz="1300" dirty="0" err="1"/>
              <a:t>einen</a:t>
            </a:r>
            <a:r>
              <a:rPr lang="en-US" sz="1300" dirty="0"/>
              <a:t> </a:t>
            </a:r>
            <a:r>
              <a:rPr lang="en-US" sz="1300" b="1" dirty="0"/>
              <a:t>Moderator </a:t>
            </a:r>
            <a:r>
              <a:rPr lang="en-US" sz="1300" b="1" dirty="0" err="1"/>
              <a:t>ohne</a:t>
            </a:r>
            <a:r>
              <a:rPr lang="en-US" sz="1300" b="1" dirty="0"/>
              <a:t> </a:t>
            </a:r>
            <a:r>
              <a:rPr lang="en-US" sz="1300" b="1" dirty="0" err="1"/>
              <a:t>Stimmrecht</a:t>
            </a:r>
            <a:r>
              <a:rPr lang="en-US" sz="1300" b="1" dirty="0"/>
              <a:t> </a:t>
            </a:r>
            <a:r>
              <a:rPr lang="en-US" sz="1300" dirty="0" err="1"/>
              <a:t>suchen</a:t>
            </a:r>
            <a:r>
              <a:rPr lang="en-US" sz="1300" dirty="0"/>
              <a:t>, der die </a:t>
            </a:r>
            <a:r>
              <a:rPr lang="en-US" sz="1300" dirty="0" err="1"/>
              <a:t>Abstimmung</a:t>
            </a:r>
            <a:r>
              <a:rPr lang="en-US" sz="1300" dirty="0"/>
              <a:t> </a:t>
            </a:r>
            <a:r>
              <a:rPr lang="en-US" sz="1300" dirty="0" err="1"/>
              <a:t>leitet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b="1" dirty="0" err="1"/>
              <a:t>Telefonteilnehmer</a:t>
            </a:r>
            <a:r>
              <a:rPr lang="en-US" sz="1300" b="1" dirty="0"/>
              <a:t> </a:t>
            </a:r>
            <a:r>
              <a:rPr lang="en-US" sz="1300" dirty="0" err="1"/>
              <a:t>können</a:t>
            </a:r>
            <a:r>
              <a:rPr lang="en-US" sz="1300" dirty="0"/>
              <a:t> </a:t>
            </a:r>
            <a:r>
              <a:rPr lang="en-US" sz="1300" dirty="0" err="1"/>
              <a:t>ebenfalls</a:t>
            </a:r>
            <a:r>
              <a:rPr lang="en-US" sz="1300" dirty="0"/>
              <a:t> </a:t>
            </a:r>
            <a:r>
              <a:rPr lang="en-US" sz="1300" dirty="0" err="1"/>
              <a:t>nicht</a:t>
            </a:r>
            <a:r>
              <a:rPr lang="en-US" sz="1300" dirty="0"/>
              <a:t> </a:t>
            </a:r>
            <a:r>
              <a:rPr lang="en-US" sz="1300" dirty="0" err="1"/>
              <a:t>teilnehmen</a:t>
            </a:r>
            <a:r>
              <a:rPr lang="en-US" sz="1300" dirty="0"/>
              <a:t>. Sie </a:t>
            </a:r>
            <a:r>
              <a:rPr lang="en-US" sz="1300" dirty="0" err="1"/>
              <a:t>können</a:t>
            </a:r>
            <a:r>
              <a:rPr lang="en-US" sz="1300" dirty="0"/>
              <a:t> </a:t>
            </a:r>
            <a:r>
              <a:rPr lang="en-US" sz="1300" dirty="0" err="1"/>
              <a:t>über</a:t>
            </a:r>
            <a:r>
              <a:rPr lang="en-US" sz="1300" dirty="0"/>
              <a:t> </a:t>
            </a:r>
            <a:r>
              <a:rPr lang="en-US" sz="1300" dirty="0" err="1"/>
              <a:t>einen</a:t>
            </a:r>
            <a:r>
              <a:rPr lang="en-US" sz="1300" dirty="0"/>
              <a:t> </a:t>
            </a:r>
            <a:r>
              <a:rPr lang="en-US" sz="1300" dirty="0" err="1"/>
              <a:t>anderen</a:t>
            </a:r>
            <a:r>
              <a:rPr lang="en-US" sz="1300" dirty="0"/>
              <a:t> </a:t>
            </a:r>
            <a:r>
              <a:rPr lang="en-US" sz="1300" dirty="0" err="1"/>
              <a:t>Kanal</a:t>
            </a:r>
            <a:r>
              <a:rPr lang="en-US" sz="1300" dirty="0"/>
              <a:t> (SMS, E-Mail) </a:t>
            </a:r>
            <a:r>
              <a:rPr lang="en-US" sz="1300" dirty="0" err="1"/>
              <a:t>eine</a:t>
            </a:r>
            <a:r>
              <a:rPr lang="en-US" sz="1300" dirty="0"/>
              <a:t> </a:t>
            </a:r>
            <a:r>
              <a:rPr lang="en-US" sz="1300" dirty="0" err="1"/>
              <a:t>Nachricht</a:t>
            </a:r>
            <a:r>
              <a:rPr lang="en-US" sz="1300" dirty="0"/>
              <a:t> an </a:t>
            </a:r>
            <a:r>
              <a:rPr lang="en-US" sz="1300" dirty="0" err="1"/>
              <a:t>einen</a:t>
            </a:r>
            <a:r>
              <a:rPr lang="en-US" sz="1300" dirty="0"/>
              <a:t> </a:t>
            </a:r>
            <a:r>
              <a:rPr lang="en-US" sz="1300" dirty="0" err="1"/>
              <a:t>unbeteiligten</a:t>
            </a:r>
            <a:r>
              <a:rPr lang="en-US" sz="1300" dirty="0"/>
              <a:t> Moderator </a:t>
            </a:r>
            <a:r>
              <a:rPr lang="en-US" sz="1300" dirty="0" err="1"/>
              <a:t>senden</a:t>
            </a:r>
            <a:r>
              <a:rPr lang="en-US" sz="1300" dirty="0"/>
              <a:t>. </a:t>
            </a:r>
            <a:r>
              <a:rPr lang="en-US" sz="1300" dirty="0" err="1"/>
              <a:t>Völlig</a:t>
            </a:r>
            <a:r>
              <a:rPr lang="en-US" sz="1300" dirty="0"/>
              <a:t> </a:t>
            </a:r>
            <a:r>
              <a:rPr lang="en-US" sz="1300" dirty="0" err="1"/>
              <a:t>geheim</a:t>
            </a:r>
            <a:r>
              <a:rPr lang="en-US" sz="1300" dirty="0"/>
              <a:t> </a:t>
            </a:r>
            <a:r>
              <a:rPr lang="en-US" sz="1300" dirty="0" err="1"/>
              <a:t>ist</a:t>
            </a:r>
            <a:r>
              <a:rPr lang="en-US" sz="1300" dirty="0"/>
              <a:t> die </a:t>
            </a:r>
            <a:r>
              <a:rPr lang="en-US" sz="1300" dirty="0" err="1"/>
              <a:t>Abfrage</a:t>
            </a:r>
            <a:r>
              <a:rPr lang="en-US" sz="1300" dirty="0"/>
              <a:t> </a:t>
            </a:r>
            <a:r>
              <a:rPr lang="en-US" sz="1300" dirty="0" err="1"/>
              <a:t>dadurch</a:t>
            </a:r>
            <a:r>
              <a:rPr lang="en-US" sz="1300" dirty="0"/>
              <a:t> </a:t>
            </a:r>
            <a:r>
              <a:rPr lang="en-US" sz="1300" dirty="0" err="1"/>
              <a:t>natürlich</a:t>
            </a:r>
            <a:r>
              <a:rPr lang="en-US" sz="1300" dirty="0"/>
              <a:t> </a:t>
            </a:r>
            <a:r>
              <a:rPr lang="en-US" sz="1300" dirty="0" err="1"/>
              <a:t>nicht</a:t>
            </a:r>
            <a:r>
              <a:rPr lang="en-US" sz="1300" dirty="0"/>
              <a:t> </a:t>
            </a:r>
            <a:r>
              <a:rPr lang="en-US" sz="1300" dirty="0" err="1"/>
              <a:t>mehr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Aus</a:t>
            </a:r>
            <a:r>
              <a:rPr lang="en-US" sz="1300" dirty="0"/>
              <a:t> Breakout-</a:t>
            </a:r>
            <a:r>
              <a:rPr lang="en-US" sz="1300" dirty="0" err="1"/>
              <a:t>Räumen</a:t>
            </a:r>
            <a:r>
              <a:rPr lang="en-US" sz="1300" dirty="0"/>
              <a:t> </a:t>
            </a:r>
            <a:r>
              <a:rPr lang="en-US" sz="1300" dirty="0" err="1"/>
              <a:t>heraus</a:t>
            </a:r>
            <a:r>
              <a:rPr lang="en-US" sz="1300" dirty="0"/>
              <a:t> </a:t>
            </a:r>
            <a:r>
              <a:rPr lang="en-US" sz="1300" dirty="0" err="1"/>
              <a:t>lässt</a:t>
            </a:r>
            <a:r>
              <a:rPr lang="en-US" sz="1300" dirty="0"/>
              <a:t> </a:t>
            </a:r>
            <a:r>
              <a:rPr lang="en-US" sz="1300" dirty="0" err="1"/>
              <a:t>sich</a:t>
            </a:r>
            <a:r>
              <a:rPr lang="en-US" sz="1300" dirty="0"/>
              <a:t> die </a:t>
            </a:r>
            <a:r>
              <a:rPr lang="en-US" sz="1300" dirty="0" err="1"/>
              <a:t>Umfrage</a:t>
            </a:r>
            <a:r>
              <a:rPr lang="en-US" sz="1300" dirty="0"/>
              <a:t> </a:t>
            </a:r>
            <a:r>
              <a:rPr lang="en-US" sz="1300" dirty="0" err="1"/>
              <a:t>nicht</a:t>
            </a:r>
            <a:r>
              <a:rPr lang="en-US" sz="1300" dirty="0"/>
              <a:t> </a:t>
            </a:r>
            <a:r>
              <a:rPr lang="en-US" sz="1300" dirty="0" err="1"/>
              <a:t>starten</a:t>
            </a:r>
            <a:r>
              <a:rPr lang="en-US" sz="1300" dirty="0"/>
              <a:t>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50E585B-05E6-5F4F-999A-E5079D78B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9" t="10074" r="22702" b="19814"/>
          <a:stretch/>
        </p:blipFill>
        <p:spPr>
          <a:xfrm>
            <a:off x="374124" y="1707642"/>
            <a:ext cx="2272627" cy="323562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AF03C23-8225-874C-A1AB-50589FECFE7D}"/>
              </a:ext>
            </a:extLst>
          </p:cNvPr>
          <p:cNvSpPr/>
          <p:nvPr/>
        </p:nvSpPr>
        <p:spPr>
          <a:xfrm>
            <a:off x="1735358" y="4566741"/>
            <a:ext cx="760886" cy="2202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844F72E-7292-1A40-98D9-8D02337CD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3" t="1219" r="20707" b="29069"/>
          <a:stretch/>
        </p:blipFill>
        <p:spPr>
          <a:xfrm>
            <a:off x="6594359" y="1707642"/>
            <a:ext cx="2197597" cy="317747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E3316A0-B924-E44A-BAC4-30212BC02BDA}"/>
              </a:ext>
            </a:extLst>
          </p:cNvPr>
          <p:cNvSpPr/>
          <p:nvPr/>
        </p:nvSpPr>
        <p:spPr>
          <a:xfrm>
            <a:off x="7488736" y="4485232"/>
            <a:ext cx="1232849" cy="2467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835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4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26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81" y="475214"/>
            <a:ext cx="3209537" cy="4121944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733964"/>
            <a:ext cx="2558034" cy="82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100"/>
              <a:t>Videokonferenz</a:t>
            </a:r>
            <a:br>
              <a:rPr lang="en-US" sz="2100"/>
            </a:br>
            <a:r>
              <a:rPr lang="en-US" sz="2100"/>
              <a:t>per Zoom</a:t>
            </a:r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5" y="877824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094" y="1591056"/>
            <a:ext cx="2496312" cy="685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186" y="1769364"/>
            <a:ext cx="3053031" cy="2568782"/>
          </a:xfrm>
        </p:spPr>
        <p:txBody>
          <a:bodyPr vert="horz" lIns="91440" tIns="45720" rIns="91440" bIns="45720" rtlCol="0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dirty="0" err="1"/>
              <a:t>Teilnehmen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das Zoom-</a:t>
            </a:r>
            <a:r>
              <a:rPr lang="en-US" dirty="0" err="1"/>
              <a:t>Programm</a:t>
            </a:r>
            <a:r>
              <a:rPr lang="en-US" dirty="0"/>
              <a:t> auf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Rechner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Kamera</a:t>
            </a:r>
            <a:r>
              <a:rPr lang="en-US" dirty="0"/>
              <a:t> und </a:t>
            </a:r>
            <a:r>
              <a:rPr lang="en-US" dirty="0" err="1"/>
              <a:t>Mikrofon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vollen</a:t>
            </a:r>
            <a:r>
              <a:rPr lang="en-US" dirty="0"/>
              <a:t> </a:t>
            </a:r>
            <a:r>
              <a:rPr lang="en-US" dirty="0" err="1"/>
              <a:t>Funktionsumfang</a:t>
            </a:r>
            <a:r>
              <a:rPr lang="en-US" dirty="0"/>
              <a:t> (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oben</a:t>
            </a:r>
            <a:r>
              <a:rPr lang="en-US" dirty="0"/>
              <a:t>)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dirty="0" err="1"/>
              <a:t>Teilnahme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die App auf </a:t>
            </a:r>
            <a:r>
              <a:rPr lang="en-US" dirty="0" err="1"/>
              <a:t>einem</a:t>
            </a:r>
            <a:r>
              <a:rPr lang="en-US" dirty="0"/>
              <a:t> Tablet / Smartphone –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möglich</a:t>
            </a:r>
            <a:r>
              <a:rPr lang="en-US" dirty="0"/>
              <a:t>,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umständlicher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bedienen</a:t>
            </a:r>
            <a:r>
              <a:rPr lang="en-US" dirty="0"/>
              <a:t> (links </a:t>
            </a:r>
            <a:r>
              <a:rPr lang="en-US" dirty="0" err="1"/>
              <a:t>oben</a:t>
            </a:r>
            <a:r>
              <a:rPr lang="en-US" dirty="0"/>
              <a:t>)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dirty="0" err="1"/>
              <a:t>Teilnahme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 –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hören</a:t>
            </a:r>
            <a:r>
              <a:rPr lang="en-US" dirty="0"/>
              <a:t> und </a:t>
            </a:r>
            <a:r>
              <a:rPr lang="en-US" dirty="0" err="1"/>
              <a:t>sprechen</a:t>
            </a:r>
            <a:r>
              <a:rPr lang="en-US" dirty="0"/>
              <a:t>, </a:t>
            </a:r>
            <a:r>
              <a:rPr lang="en-US" dirty="0" err="1"/>
              <a:t>nichts</a:t>
            </a:r>
            <a:r>
              <a:rPr lang="en-US" dirty="0"/>
              <a:t> </a:t>
            </a:r>
            <a:r>
              <a:rPr lang="en-US" dirty="0" err="1"/>
              <a:t>sehen</a:t>
            </a:r>
            <a:r>
              <a:rPr lang="en-US" dirty="0"/>
              <a:t>, </a:t>
            </a:r>
            <a:r>
              <a:rPr lang="en-US" dirty="0" err="1"/>
              <a:t>dafür</a:t>
            </a:r>
            <a:r>
              <a:rPr lang="en-US" dirty="0"/>
              <a:t> 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weitere</a:t>
            </a:r>
            <a:r>
              <a:rPr lang="en-US" dirty="0"/>
              <a:t> Technik </a:t>
            </a:r>
            <a:r>
              <a:rPr lang="en-US" dirty="0" err="1"/>
              <a:t>notwendig</a:t>
            </a:r>
            <a:r>
              <a:rPr lang="en-US" dirty="0"/>
              <a:t> (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unten</a:t>
            </a:r>
            <a:r>
              <a:rPr lang="en-US" dirty="0"/>
              <a:t>)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dirty="0" err="1"/>
              <a:t>Teilnahme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das Zoom-</a:t>
            </a:r>
            <a:r>
              <a:rPr lang="en-US" dirty="0" err="1"/>
              <a:t>Programm</a:t>
            </a:r>
            <a:r>
              <a:rPr lang="en-US" dirty="0"/>
              <a:t> auf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Rechner</a:t>
            </a:r>
            <a:r>
              <a:rPr lang="en-US" dirty="0"/>
              <a:t> </a:t>
            </a:r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Kamera</a:t>
            </a:r>
            <a:r>
              <a:rPr lang="en-US" dirty="0"/>
              <a:t> und </a:t>
            </a:r>
            <a:r>
              <a:rPr lang="en-US" dirty="0" err="1"/>
              <a:t>Mikrofon</a:t>
            </a:r>
            <a:r>
              <a:rPr lang="en-US" dirty="0"/>
              <a:t> –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sehen</a:t>
            </a:r>
            <a:r>
              <a:rPr lang="en-US" dirty="0"/>
              <a:t> (links </a:t>
            </a:r>
            <a:r>
              <a:rPr lang="en-US" dirty="0" err="1"/>
              <a:t>unten</a:t>
            </a:r>
            <a:r>
              <a:rPr lang="en-US" dirty="0"/>
              <a:t>)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17774D54-7E5E-604D-A84B-4582876875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842" r="1844" b="-2"/>
          <a:stretch/>
        </p:blipFill>
        <p:spPr>
          <a:xfrm>
            <a:off x="3843337" y="475786"/>
            <a:ext cx="4992910" cy="412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91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 err="1"/>
              <a:t>Teilnehmerübersicht</a:t>
            </a:r>
            <a:r>
              <a:rPr lang="en-US" sz="2800" dirty="0"/>
              <a:t> </a:t>
            </a:r>
            <a:r>
              <a:rPr lang="en-US" sz="2800" dirty="0" err="1"/>
              <a:t>aufrufen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 descr="Ein Bild, das Text, Monitor, Screenshot, Elektronik enthält.&#10;&#10;Automatisch generierte Beschreibung">
            <a:extLst>
              <a:ext uri="{FF2B5EF4-FFF2-40B4-BE49-F238E27FC236}">
                <a16:creationId xmlns:a16="http://schemas.microsoft.com/office/drawing/2014/main" id="{1549EF34-78C9-0848-9BE5-AB1B7444B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6" r="1031" b="-3"/>
          <a:stretch/>
        </p:blipFill>
        <p:spPr>
          <a:xfrm>
            <a:off x="138546" y="1507375"/>
            <a:ext cx="6192981" cy="3806741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073" y="1858518"/>
            <a:ext cx="1992699" cy="27706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Bewegt</a:t>
            </a:r>
            <a:r>
              <a:rPr lang="en-US" sz="1300" dirty="0"/>
              <a:t> </a:t>
            </a:r>
            <a:r>
              <a:rPr lang="en-US" sz="1300" dirty="0" err="1"/>
              <a:t>sich</a:t>
            </a:r>
            <a:r>
              <a:rPr lang="en-US" sz="1300" dirty="0"/>
              <a:t> die Maus </a:t>
            </a:r>
            <a:r>
              <a:rPr lang="en-US" sz="1300" dirty="0" err="1"/>
              <a:t>im</a:t>
            </a:r>
            <a:r>
              <a:rPr lang="en-US" sz="1300" dirty="0"/>
              <a:t> </a:t>
            </a:r>
            <a:r>
              <a:rPr lang="en-US" sz="1300" dirty="0" err="1"/>
              <a:t>schwarzen</a:t>
            </a:r>
            <a:r>
              <a:rPr lang="en-US" sz="1300" dirty="0"/>
              <a:t> Feld, </a:t>
            </a:r>
            <a:r>
              <a:rPr lang="en-US" sz="1300" dirty="0" err="1"/>
              <a:t>werden</a:t>
            </a:r>
            <a:r>
              <a:rPr lang="en-US" sz="1300" dirty="0"/>
              <a:t> </a:t>
            </a:r>
            <a:r>
              <a:rPr lang="en-US" sz="1300" dirty="0" err="1"/>
              <a:t>unten</a:t>
            </a:r>
            <a:r>
              <a:rPr lang="en-US" sz="1300" dirty="0"/>
              <a:t> </a:t>
            </a:r>
            <a:r>
              <a:rPr lang="en-US" sz="1300" dirty="0" err="1"/>
              <a:t>im</a:t>
            </a:r>
            <a:r>
              <a:rPr lang="en-US" sz="1300" dirty="0"/>
              <a:t> Fenster die </a:t>
            </a:r>
            <a:r>
              <a:rPr lang="en-US" sz="1300" dirty="0" err="1"/>
              <a:t>Interaktions-möglichkeiten</a:t>
            </a:r>
            <a:r>
              <a:rPr lang="en-US" sz="1300" dirty="0"/>
              <a:t> </a:t>
            </a:r>
            <a:r>
              <a:rPr lang="en-US" sz="1300" dirty="0" err="1"/>
              <a:t>angezeigt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In der </a:t>
            </a:r>
            <a:r>
              <a:rPr lang="en-US" sz="1300" dirty="0" err="1"/>
              <a:t>Teilnehmer-übersicht</a:t>
            </a:r>
            <a:r>
              <a:rPr lang="en-US" sz="1300" dirty="0"/>
              <a:t> </a:t>
            </a:r>
            <a:r>
              <a:rPr lang="en-US" sz="1300" dirty="0" err="1"/>
              <a:t>sind</a:t>
            </a:r>
            <a:r>
              <a:rPr lang="en-US" sz="1300" dirty="0"/>
              <a:t> alle </a:t>
            </a:r>
            <a:r>
              <a:rPr lang="en-US" sz="1300" dirty="0" err="1"/>
              <a:t>Teilnehmer</a:t>
            </a:r>
            <a:r>
              <a:rPr lang="en-US" sz="1300" dirty="0"/>
              <a:t> der </a:t>
            </a:r>
            <a:r>
              <a:rPr lang="en-US" sz="1300" dirty="0" err="1"/>
              <a:t>Konferenz</a:t>
            </a:r>
            <a:r>
              <a:rPr lang="en-US" sz="1300" dirty="0"/>
              <a:t> </a:t>
            </a:r>
            <a:r>
              <a:rPr lang="en-US" sz="1300" dirty="0" err="1"/>
              <a:t>aufgelistet</a:t>
            </a:r>
            <a:r>
              <a:rPr lang="en-US" sz="1300" dirty="0"/>
              <a:t>.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6E9B6CD-5D5A-444F-9E20-93C8520FBB51}"/>
              </a:ext>
            </a:extLst>
          </p:cNvPr>
          <p:cNvSpPr/>
          <p:nvPr/>
        </p:nvSpPr>
        <p:spPr>
          <a:xfrm>
            <a:off x="1377244" y="4673600"/>
            <a:ext cx="575734" cy="3612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794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/>
              <a:t>Chat </a:t>
            </a:r>
            <a:r>
              <a:rPr lang="en-US" sz="2800" dirty="0" err="1"/>
              <a:t>aufrufen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549EF34-78C9-0848-9BE5-AB1B7444B6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2" r="2362"/>
          <a:stretch/>
        </p:blipFill>
        <p:spPr>
          <a:xfrm>
            <a:off x="138546" y="1507375"/>
            <a:ext cx="6192981" cy="3806741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073" y="1858518"/>
            <a:ext cx="1992699" cy="27706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Das </a:t>
            </a:r>
            <a:r>
              <a:rPr lang="en-US" sz="1300" dirty="0" err="1"/>
              <a:t>Chatfeld</a:t>
            </a:r>
            <a:r>
              <a:rPr lang="en-US" sz="1300" dirty="0"/>
              <a:t> </a:t>
            </a:r>
            <a:r>
              <a:rPr lang="en-US" sz="1300" dirty="0" err="1"/>
              <a:t>ermöglicht</a:t>
            </a:r>
            <a:r>
              <a:rPr lang="en-US" sz="1300" dirty="0"/>
              <a:t>, </a:t>
            </a:r>
            <a:r>
              <a:rPr lang="en-US" sz="1300" dirty="0" err="1"/>
              <a:t>dass</a:t>
            </a:r>
            <a:r>
              <a:rPr lang="en-US" sz="1300" dirty="0"/>
              <a:t> Sie </a:t>
            </a:r>
            <a:r>
              <a:rPr lang="en-US" sz="1300" dirty="0" err="1"/>
              <a:t>allen</a:t>
            </a:r>
            <a:r>
              <a:rPr lang="en-US" sz="1300" dirty="0"/>
              <a:t> </a:t>
            </a:r>
            <a:r>
              <a:rPr lang="en-US" sz="1300" dirty="0" err="1"/>
              <a:t>Teilnehmenden</a:t>
            </a:r>
            <a:r>
              <a:rPr lang="en-US" sz="1300" dirty="0"/>
              <a:t> </a:t>
            </a:r>
            <a:r>
              <a:rPr lang="en-US" sz="1300" dirty="0" err="1"/>
              <a:t>oder</a:t>
            </a:r>
            <a:r>
              <a:rPr lang="en-US" sz="1300" dirty="0"/>
              <a:t> </a:t>
            </a:r>
            <a:r>
              <a:rPr lang="en-US" sz="1300" dirty="0" err="1"/>
              <a:t>einzelnen</a:t>
            </a:r>
            <a:r>
              <a:rPr lang="en-US" sz="1300" dirty="0"/>
              <a:t> </a:t>
            </a:r>
            <a:r>
              <a:rPr lang="en-US" sz="1300" dirty="0" err="1"/>
              <a:t>eine</a:t>
            </a:r>
            <a:r>
              <a:rPr lang="en-US" sz="1300" dirty="0"/>
              <a:t> </a:t>
            </a:r>
            <a:r>
              <a:rPr lang="en-US" sz="1300" dirty="0" err="1"/>
              <a:t>Nachricht</a:t>
            </a:r>
            <a:r>
              <a:rPr lang="en-US" sz="1300" dirty="0"/>
              <a:t> </a:t>
            </a:r>
            <a:r>
              <a:rPr lang="en-US" sz="1300" dirty="0" err="1"/>
              <a:t>schreiben</a:t>
            </a:r>
            <a:r>
              <a:rPr lang="en-US" sz="1300" dirty="0"/>
              <a:t>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57920E6-3B85-E049-8456-E777401571D7}"/>
              </a:ext>
            </a:extLst>
          </p:cNvPr>
          <p:cNvSpPr/>
          <p:nvPr/>
        </p:nvSpPr>
        <p:spPr>
          <a:xfrm>
            <a:off x="1960418" y="4673600"/>
            <a:ext cx="471054" cy="3612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821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/>
              <a:t>Die </a:t>
            </a:r>
            <a:r>
              <a:rPr lang="en-US" sz="2800" dirty="0" err="1"/>
              <a:t>Ansicht</a:t>
            </a:r>
            <a:r>
              <a:rPr lang="en-US" sz="2800" dirty="0"/>
              <a:t> </a:t>
            </a:r>
            <a:r>
              <a:rPr lang="en-US" sz="2800" dirty="0" err="1"/>
              <a:t>anpassen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549EF34-78C9-0848-9BE5-AB1B7444B6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15" r="5215"/>
          <a:stretch/>
        </p:blipFill>
        <p:spPr>
          <a:xfrm>
            <a:off x="515186" y="1663338"/>
            <a:ext cx="5428414" cy="3336770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073" y="1858518"/>
            <a:ext cx="2228016" cy="27706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Sie </a:t>
            </a:r>
            <a:r>
              <a:rPr lang="en-US" sz="1300" dirty="0" err="1"/>
              <a:t>können</a:t>
            </a:r>
            <a:r>
              <a:rPr lang="en-US" sz="1300" dirty="0"/>
              <a:t> </a:t>
            </a:r>
            <a:r>
              <a:rPr lang="en-US" sz="1300" dirty="0" err="1"/>
              <a:t>im</a:t>
            </a:r>
            <a:r>
              <a:rPr lang="en-US" sz="1300" dirty="0"/>
              <a:t> </a:t>
            </a:r>
            <a:r>
              <a:rPr lang="en-US" sz="1300" dirty="0" err="1"/>
              <a:t>Ansichtsdialog</a:t>
            </a:r>
            <a:r>
              <a:rPr lang="en-US" sz="1300" dirty="0"/>
              <a:t> </a:t>
            </a:r>
            <a:r>
              <a:rPr lang="en-US" sz="1300" dirty="0" err="1"/>
              <a:t>rechts</a:t>
            </a:r>
            <a:r>
              <a:rPr lang="en-US" sz="1300" dirty="0"/>
              <a:t> </a:t>
            </a:r>
            <a:r>
              <a:rPr lang="en-US" sz="1300" dirty="0" err="1"/>
              <a:t>oben</a:t>
            </a:r>
            <a:r>
              <a:rPr lang="en-US" sz="1300" dirty="0"/>
              <a:t> </a:t>
            </a:r>
            <a:r>
              <a:rPr lang="en-US" sz="1300" dirty="0" err="1"/>
              <a:t>im</a:t>
            </a:r>
            <a:r>
              <a:rPr lang="en-US" sz="1300" dirty="0"/>
              <a:t> </a:t>
            </a:r>
            <a:r>
              <a:rPr lang="en-US" sz="1300" dirty="0" err="1"/>
              <a:t>schwarzen</a:t>
            </a:r>
            <a:r>
              <a:rPr lang="en-US" sz="1300" dirty="0"/>
              <a:t> Feld </a:t>
            </a:r>
            <a:r>
              <a:rPr lang="en-US" sz="1300" dirty="0" err="1"/>
              <a:t>wechseln</a:t>
            </a:r>
            <a:r>
              <a:rPr lang="en-US" sz="1300" dirty="0"/>
              <a:t> </a:t>
            </a:r>
            <a:r>
              <a:rPr lang="en-US" sz="1300" dirty="0" err="1"/>
              <a:t>zwischen</a:t>
            </a:r>
            <a:r>
              <a:rPr lang="en-US" sz="1300" dirty="0"/>
              <a:t> der Galerie- und der </a:t>
            </a:r>
            <a:r>
              <a:rPr lang="en-US" sz="1300" dirty="0" err="1"/>
              <a:t>Sprecheransicht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Empfehlenswert</a:t>
            </a:r>
            <a:r>
              <a:rPr lang="en-US" sz="1300" dirty="0"/>
              <a:t> </a:t>
            </a:r>
            <a:r>
              <a:rPr lang="en-US" sz="1300" dirty="0" err="1"/>
              <a:t>für</a:t>
            </a:r>
            <a:r>
              <a:rPr lang="en-US" sz="1300" dirty="0"/>
              <a:t> </a:t>
            </a:r>
            <a:r>
              <a:rPr lang="en-US" sz="1300" dirty="0" err="1"/>
              <a:t>Konferenz</a:t>
            </a:r>
            <a:r>
              <a:rPr lang="en-US" sz="1300" dirty="0"/>
              <a:t> </a:t>
            </a:r>
            <a:r>
              <a:rPr lang="en-US" sz="1300" dirty="0" err="1"/>
              <a:t>ist</a:t>
            </a:r>
            <a:r>
              <a:rPr lang="en-US" sz="1300" dirty="0"/>
              <a:t> die </a:t>
            </a:r>
            <a:r>
              <a:rPr lang="en-US" sz="1300" dirty="0" err="1"/>
              <a:t>Galerieansicht</a:t>
            </a:r>
            <a:r>
              <a:rPr lang="en-US" sz="1300" dirty="0"/>
              <a:t>, </a:t>
            </a:r>
            <a:r>
              <a:rPr lang="en-US" sz="1300" dirty="0" err="1"/>
              <a:t>für</a:t>
            </a:r>
            <a:r>
              <a:rPr lang="en-US" sz="1300" dirty="0"/>
              <a:t> </a:t>
            </a:r>
            <a:r>
              <a:rPr lang="en-US" sz="1300" dirty="0" err="1"/>
              <a:t>Vorträge</a:t>
            </a:r>
            <a:r>
              <a:rPr lang="en-US" sz="1300" dirty="0"/>
              <a:t> die </a:t>
            </a:r>
            <a:r>
              <a:rPr lang="en-US" sz="1300" dirty="0" err="1"/>
              <a:t>Sprecheransicht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Sie </a:t>
            </a:r>
            <a:r>
              <a:rPr lang="en-US" sz="1300" dirty="0" err="1"/>
              <a:t>können</a:t>
            </a:r>
            <a:r>
              <a:rPr lang="en-US" sz="1300" dirty="0"/>
              <a:t> </a:t>
            </a:r>
            <a:r>
              <a:rPr lang="en-US" sz="1300" dirty="0" err="1"/>
              <a:t>außerdem</a:t>
            </a:r>
            <a:r>
              <a:rPr lang="en-US" sz="1300" dirty="0"/>
              <a:t> den </a:t>
            </a:r>
            <a:r>
              <a:rPr lang="en-US" sz="1300" dirty="0" err="1"/>
              <a:t>Vollbildmodus</a:t>
            </a:r>
            <a:r>
              <a:rPr lang="en-US" sz="1300" dirty="0"/>
              <a:t> </a:t>
            </a:r>
            <a:r>
              <a:rPr lang="en-US" sz="1300" dirty="0" err="1"/>
              <a:t>aktivieren</a:t>
            </a:r>
            <a:r>
              <a:rPr lang="en-US" sz="1300" dirty="0"/>
              <a:t> / </a:t>
            </a:r>
            <a:r>
              <a:rPr lang="en-US" sz="1300" dirty="0" err="1"/>
              <a:t>deaktivieren</a:t>
            </a:r>
            <a:r>
              <a:rPr lang="en-US" sz="1300" dirty="0"/>
              <a:t>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9B579B7-1329-BD43-97F4-63DD03185687}"/>
              </a:ext>
            </a:extLst>
          </p:cNvPr>
          <p:cNvSpPr/>
          <p:nvPr/>
        </p:nvSpPr>
        <p:spPr>
          <a:xfrm>
            <a:off x="3304308" y="1707642"/>
            <a:ext cx="1267691" cy="8641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877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/>
              <a:t>Audio </a:t>
            </a:r>
            <a:r>
              <a:rPr lang="en-US" sz="2800" dirty="0" err="1"/>
              <a:t>stummschalten</a:t>
            </a:r>
            <a:r>
              <a:rPr lang="en-US" sz="2800" dirty="0"/>
              <a:t> / Video </a:t>
            </a:r>
            <a:r>
              <a:rPr lang="en-US" sz="2800" dirty="0" err="1"/>
              <a:t>abbrechen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073" y="1707642"/>
            <a:ext cx="2408638" cy="323562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Links </a:t>
            </a:r>
            <a:r>
              <a:rPr lang="en-US" sz="1300" dirty="0" err="1"/>
              <a:t>unten</a:t>
            </a:r>
            <a:r>
              <a:rPr lang="en-US" sz="1300" dirty="0"/>
              <a:t> </a:t>
            </a:r>
            <a:r>
              <a:rPr lang="en-US" sz="1300" dirty="0" err="1"/>
              <a:t>im</a:t>
            </a:r>
            <a:r>
              <a:rPr lang="en-US" sz="1300" dirty="0"/>
              <a:t> </a:t>
            </a:r>
            <a:r>
              <a:rPr lang="en-US" sz="1300" dirty="0" err="1"/>
              <a:t>Bedienfeld</a:t>
            </a:r>
            <a:r>
              <a:rPr lang="en-US" sz="1300" dirty="0"/>
              <a:t> </a:t>
            </a:r>
            <a:r>
              <a:rPr lang="en-US" sz="1300" dirty="0" err="1"/>
              <a:t>können</a:t>
            </a:r>
            <a:r>
              <a:rPr lang="en-US" sz="1300" dirty="0"/>
              <a:t> Sie </a:t>
            </a:r>
            <a:r>
              <a:rPr lang="en-US" sz="1300" dirty="0" err="1"/>
              <a:t>Ihr</a:t>
            </a:r>
            <a:r>
              <a:rPr lang="en-US" sz="1300" dirty="0"/>
              <a:t> </a:t>
            </a:r>
            <a:r>
              <a:rPr lang="en-US" sz="1300" dirty="0" err="1"/>
              <a:t>Mikrofon</a:t>
            </a:r>
            <a:r>
              <a:rPr lang="en-US" sz="1300" dirty="0"/>
              <a:t> </a:t>
            </a:r>
            <a:r>
              <a:rPr lang="en-US" sz="1300" dirty="0" err="1"/>
              <a:t>stummschalten</a:t>
            </a:r>
            <a:r>
              <a:rPr lang="en-US" sz="1300" dirty="0"/>
              <a:t> / </a:t>
            </a:r>
            <a:r>
              <a:rPr lang="en-US" sz="1300" dirty="0" err="1"/>
              <a:t>aktivieren</a:t>
            </a:r>
            <a:r>
              <a:rPr lang="en-US" sz="1300" dirty="0"/>
              <a:t> </a:t>
            </a:r>
            <a:r>
              <a:rPr lang="en-US" sz="1300" dirty="0" err="1"/>
              <a:t>sowie</a:t>
            </a:r>
            <a:r>
              <a:rPr lang="en-US" sz="1300" dirty="0"/>
              <a:t> </a:t>
            </a:r>
            <a:r>
              <a:rPr lang="en-US" sz="1300" dirty="0" err="1"/>
              <a:t>Ihr</a:t>
            </a:r>
            <a:r>
              <a:rPr lang="en-US" sz="1300" dirty="0"/>
              <a:t> Video </a:t>
            </a:r>
            <a:r>
              <a:rPr lang="en-US" sz="1300" dirty="0" err="1"/>
              <a:t>abbrechen</a:t>
            </a:r>
            <a:r>
              <a:rPr lang="en-US" sz="1300" dirty="0"/>
              <a:t> / </a:t>
            </a:r>
            <a:r>
              <a:rPr lang="en-US" sz="1300" dirty="0" err="1"/>
              <a:t>wieder</a:t>
            </a:r>
            <a:r>
              <a:rPr lang="en-US" sz="1300" dirty="0"/>
              <a:t> </a:t>
            </a:r>
            <a:r>
              <a:rPr lang="en-US" sz="1300" dirty="0" err="1"/>
              <a:t>einblenden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Bei </a:t>
            </a:r>
            <a:r>
              <a:rPr lang="en-US" sz="1300" dirty="0" err="1"/>
              <a:t>Redebeiträgen</a:t>
            </a:r>
            <a:r>
              <a:rPr lang="en-US" sz="1300" dirty="0"/>
              <a:t> </a:t>
            </a:r>
            <a:r>
              <a:rPr lang="en-US" sz="1300" dirty="0" err="1"/>
              <a:t>anderer</a:t>
            </a:r>
            <a:r>
              <a:rPr lang="en-US" sz="1300" dirty="0"/>
              <a:t> bitte das </a:t>
            </a:r>
            <a:r>
              <a:rPr lang="en-US" sz="1300" dirty="0" err="1"/>
              <a:t>eigene</a:t>
            </a:r>
            <a:r>
              <a:rPr lang="en-US" sz="1300" dirty="0"/>
              <a:t> </a:t>
            </a:r>
            <a:r>
              <a:rPr lang="en-US" sz="1300" dirty="0" err="1"/>
              <a:t>Mikrofon</a:t>
            </a:r>
            <a:r>
              <a:rPr lang="en-US" sz="1300" dirty="0"/>
              <a:t> </a:t>
            </a:r>
            <a:r>
              <a:rPr lang="en-US" sz="1300" dirty="0" err="1"/>
              <a:t>stummschalten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Telefonteilnehmer</a:t>
            </a:r>
            <a:r>
              <a:rPr lang="en-US" sz="1300" dirty="0"/>
              <a:t> </a:t>
            </a:r>
            <a:r>
              <a:rPr lang="en-US" sz="1300" dirty="0" err="1"/>
              <a:t>wechseln</a:t>
            </a:r>
            <a:r>
              <a:rPr lang="en-US" sz="1300" dirty="0"/>
              <a:t> </a:t>
            </a:r>
            <a:r>
              <a:rPr lang="en-US" sz="1300" dirty="0" err="1"/>
              <a:t>zwischen</a:t>
            </a:r>
            <a:r>
              <a:rPr lang="en-US" sz="1300" dirty="0"/>
              <a:t> </a:t>
            </a:r>
            <a:r>
              <a:rPr lang="en-US" sz="1300" dirty="0" err="1"/>
              <a:t>Stummschaltung</a:t>
            </a:r>
            <a:r>
              <a:rPr lang="en-US" sz="1300" dirty="0"/>
              <a:t> und </a:t>
            </a:r>
            <a:r>
              <a:rPr lang="en-US" sz="1300" dirty="0" err="1"/>
              <a:t>Redemodus</a:t>
            </a:r>
            <a:r>
              <a:rPr lang="en-US" sz="1300" dirty="0"/>
              <a:t> </a:t>
            </a:r>
            <a:r>
              <a:rPr lang="en-US" sz="1300" dirty="0" err="1"/>
              <a:t>durch</a:t>
            </a:r>
            <a:r>
              <a:rPr lang="en-US" sz="1300" dirty="0"/>
              <a:t> die </a:t>
            </a:r>
            <a:r>
              <a:rPr lang="en-US" sz="1300" dirty="0" err="1"/>
              <a:t>Tastenkombination</a:t>
            </a:r>
            <a:r>
              <a:rPr lang="en-US" sz="1300" dirty="0"/>
              <a:t> “* 6” auf der </a:t>
            </a:r>
            <a:r>
              <a:rPr lang="en-US" sz="1300" dirty="0" err="1"/>
              <a:t>Telefontastatur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Ist</a:t>
            </a:r>
            <a:r>
              <a:rPr lang="en-US" sz="1300" dirty="0"/>
              <a:t> die </a:t>
            </a:r>
            <a:r>
              <a:rPr lang="en-US" sz="1300" dirty="0" err="1"/>
              <a:t>Übertragungsqualität</a:t>
            </a:r>
            <a:r>
              <a:rPr lang="en-US" sz="1300" dirty="0"/>
              <a:t> </a:t>
            </a:r>
            <a:r>
              <a:rPr lang="en-US" sz="1300" dirty="0" err="1"/>
              <a:t>schlecht</a:t>
            </a:r>
            <a:r>
              <a:rPr lang="en-US" sz="1300" dirty="0"/>
              <a:t>, </a:t>
            </a:r>
            <a:r>
              <a:rPr lang="en-US" sz="1300" dirty="0" err="1"/>
              <a:t>kann</a:t>
            </a:r>
            <a:r>
              <a:rPr lang="en-US" sz="1300" dirty="0"/>
              <a:t> es </a:t>
            </a:r>
            <a:r>
              <a:rPr lang="en-US" sz="1300" dirty="0" err="1"/>
              <a:t>helfen</a:t>
            </a:r>
            <a:r>
              <a:rPr lang="en-US" sz="1300" dirty="0"/>
              <a:t>, die </a:t>
            </a:r>
            <a:r>
              <a:rPr lang="en-US" sz="1300" dirty="0" err="1"/>
              <a:t>eigene</a:t>
            </a:r>
            <a:r>
              <a:rPr lang="en-US" sz="1300" dirty="0"/>
              <a:t> </a:t>
            </a:r>
            <a:r>
              <a:rPr lang="en-US" sz="1300" dirty="0" err="1"/>
              <a:t>Videoübertragung</a:t>
            </a:r>
            <a:r>
              <a:rPr lang="en-US" sz="1300" dirty="0"/>
              <a:t> </a:t>
            </a:r>
            <a:r>
              <a:rPr lang="en-US" sz="1300" dirty="0" err="1"/>
              <a:t>abzubrechen</a:t>
            </a:r>
            <a:r>
              <a:rPr lang="en-US" sz="1300" dirty="0"/>
              <a:t>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CE34F3-BE9E-2F4C-A265-581F7FB5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4612" y="1707642"/>
            <a:ext cx="5872235" cy="323562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850799E-E930-7F48-9564-6B42A68C6C15}"/>
              </a:ext>
            </a:extLst>
          </p:cNvPr>
          <p:cNvSpPr/>
          <p:nvPr/>
        </p:nvSpPr>
        <p:spPr>
          <a:xfrm>
            <a:off x="265290" y="4627418"/>
            <a:ext cx="1016255" cy="4017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4425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 err="1"/>
              <a:t>Chatten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073" y="1707642"/>
            <a:ext cx="2408638" cy="3235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Das </a:t>
            </a:r>
            <a:r>
              <a:rPr lang="en-US" sz="1300" dirty="0" err="1"/>
              <a:t>Chatfeld</a:t>
            </a:r>
            <a:r>
              <a:rPr lang="en-US" sz="1300" dirty="0"/>
              <a:t> </a:t>
            </a:r>
            <a:r>
              <a:rPr lang="en-US" sz="1300" dirty="0" err="1"/>
              <a:t>ermöglicht</a:t>
            </a:r>
            <a:r>
              <a:rPr lang="en-US" sz="1300" dirty="0"/>
              <a:t>, </a:t>
            </a:r>
            <a:r>
              <a:rPr lang="en-US" sz="1300" dirty="0" err="1"/>
              <a:t>dass</a:t>
            </a:r>
            <a:r>
              <a:rPr lang="en-US" sz="1300" dirty="0"/>
              <a:t> Sie </a:t>
            </a:r>
            <a:r>
              <a:rPr lang="en-US" sz="1300" dirty="0" err="1"/>
              <a:t>allen</a:t>
            </a:r>
            <a:r>
              <a:rPr lang="en-US" sz="1300" dirty="0"/>
              <a:t> </a:t>
            </a:r>
            <a:r>
              <a:rPr lang="en-US" sz="1300" dirty="0" err="1"/>
              <a:t>Teilnehmenden</a:t>
            </a:r>
            <a:r>
              <a:rPr lang="en-US" sz="1300" dirty="0"/>
              <a:t> </a:t>
            </a:r>
            <a:r>
              <a:rPr lang="en-US" sz="1300" dirty="0" err="1"/>
              <a:t>oder</a:t>
            </a:r>
            <a:r>
              <a:rPr lang="en-US" sz="1300" dirty="0"/>
              <a:t> </a:t>
            </a:r>
            <a:r>
              <a:rPr lang="en-US" sz="1300" dirty="0" err="1"/>
              <a:t>einzelnen</a:t>
            </a:r>
            <a:r>
              <a:rPr lang="en-US" sz="1300" dirty="0"/>
              <a:t> </a:t>
            </a:r>
            <a:r>
              <a:rPr lang="en-US" sz="1300" dirty="0" err="1"/>
              <a:t>eine</a:t>
            </a:r>
            <a:r>
              <a:rPr lang="en-US" sz="1300" dirty="0"/>
              <a:t> </a:t>
            </a:r>
            <a:r>
              <a:rPr lang="en-US" sz="1300" dirty="0" err="1"/>
              <a:t>Nachricht</a:t>
            </a:r>
            <a:r>
              <a:rPr lang="en-US" sz="1300" dirty="0"/>
              <a:t> </a:t>
            </a:r>
            <a:r>
              <a:rPr lang="en-US" sz="1300" dirty="0" err="1"/>
              <a:t>schreiben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Unter</a:t>
            </a:r>
            <a:r>
              <a:rPr lang="en-US" sz="1300" dirty="0"/>
              <a:t> “</a:t>
            </a:r>
            <a:r>
              <a:rPr lang="en-US" sz="1300" dirty="0" err="1"/>
              <a:t>Versenden</a:t>
            </a:r>
            <a:r>
              <a:rPr lang="en-US" sz="1300" dirty="0"/>
              <a:t> an:” </a:t>
            </a:r>
            <a:r>
              <a:rPr lang="en-US" sz="1300" dirty="0" err="1"/>
              <a:t>wählen</a:t>
            </a:r>
            <a:r>
              <a:rPr lang="en-US" sz="1300" dirty="0"/>
              <a:t> Sie, </a:t>
            </a:r>
            <a:r>
              <a:rPr lang="en-US" sz="1300" dirty="0" err="1"/>
              <a:t>wer</a:t>
            </a:r>
            <a:r>
              <a:rPr lang="en-US" sz="1300" dirty="0"/>
              <a:t> </a:t>
            </a:r>
            <a:r>
              <a:rPr lang="en-US" sz="1300" dirty="0" err="1"/>
              <a:t>erreicht</a:t>
            </a:r>
            <a:r>
              <a:rPr lang="en-US" sz="1300" dirty="0"/>
              <a:t> </a:t>
            </a:r>
            <a:r>
              <a:rPr lang="en-US" sz="1300" dirty="0" err="1"/>
              <a:t>werden</a:t>
            </a:r>
            <a:r>
              <a:rPr lang="en-US" sz="1300" dirty="0"/>
              <a:t> </a:t>
            </a:r>
            <a:r>
              <a:rPr lang="en-US" sz="1300" dirty="0" err="1"/>
              <a:t>soll</a:t>
            </a:r>
            <a:r>
              <a:rPr lang="en-US" sz="1300" dirty="0"/>
              <a:t>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CE34F3-BE9E-2F4C-A265-581F7FB5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0227" y="1707642"/>
            <a:ext cx="5681005" cy="323562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75C5AA3-AE9D-3545-B73D-E6E5AE893560}"/>
              </a:ext>
            </a:extLst>
          </p:cNvPr>
          <p:cNvSpPr/>
          <p:nvPr/>
        </p:nvSpPr>
        <p:spPr>
          <a:xfrm>
            <a:off x="4516582" y="4467987"/>
            <a:ext cx="1665177" cy="5280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962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 err="1"/>
              <a:t>Einen</a:t>
            </a:r>
            <a:r>
              <a:rPr lang="en-US" sz="2800" dirty="0"/>
              <a:t> </a:t>
            </a:r>
            <a:r>
              <a:rPr lang="en-US" sz="2800" dirty="0" err="1"/>
              <a:t>Redebeitrag</a:t>
            </a:r>
            <a:r>
              <a:rPr lang="en-US" sz="2800" dirty="0"/>
              <a:t> </a:t>
            </a:r>
            <a:r>
              <a:rPr lang="en-US" sz="2800" dirty="0" err="1"/>
              <a:t>anmelden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073" y="1508760"/>
            <a:ext cx="2408638" cy="36347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In der </a:t>
            </a:r>
            <a:r>
              <a:rPr lang="en-US" sz="1300" dirty="0" err="1"/>
              <a:t>Teilnehmerübersicht</a:t>
            </a:r>
            <a:r>
              <a:rPr lang="en-US" sz="1300" dirty="0"/>
              <a:t> </a:t>
            </a:r>
            <a:r>
              <a:rPr lang="en-US" sz="1300" dirty="0" err="1"/>
              <a:t>unten</a:t>
            </a:r>
            <a:r>
              <a:rPr lang="en-US" sz="1300" dirty="0"/>
              <a:t> </a:t>
            </a:r>
            <a:r>
              <a:rPr lang="en-US" sz="1300" dirty="0" err="1"/>
              <a:t>finden</a:t>
            </a:r>
            <a:r>
              <a:rPr lang="en-US" sz="1300" dirty="0"/>
              <a:t> </a:t>
            </a:r>
            <a:r>
              <a:rPr lang="en-US" sz="1300" dirty="0" err="1"/>
              <a:t>sich</a:t>
            </a:r>
            <a:r>
              <a:rPr lang="en-US" sz="1300" dirty="0"/>
              <a:t> </a:t>
            </a:r>
            <a:r>
              <a:rPr lang="en-US" sz="1300" dirty="0" err="1"/>
              <a:t>Interaktionszeichen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Wessen</a:t>
            </a:r>
            <a:r>
              <a:rPr lang="en-US" sz="1300" dirty="0"/>
              <a:t> Hand </a:t>
            </a:r>
            <a:r>
              <a:rPr lang="en-US" sz="1300" dirty="0" err="1"/>
              <a:t>gehoben</a:t>
            </a:r>
            <a:r>
              <a:rPr lang="en-US" sz="1300" dirty="0"/>
              <a:t> </a:t>
            </a:r>
            <a:r>
              <a:rPr lang="en-US" sz="1300" dirty="0" err="1"/>
              <a:t>ist</a:t>
            </a:r>
            <a:r>
              <a:rPr lang="en-US" sz="1300" dirty="0"/>
              <a:t>, </a:t>
            </a:r>
            <a:r>
              <a:rPr lang="en-US" sz="1300" dirty="0" err="1"/>
              <a:t>dieser</a:t>
            </a:r>
            <a:r>
              <a:rPr lang="en-US" sz="1300" dirty="0"/>
              <a:t> </a:t>
            </a:r>
            <a:r>
              <a:rPr lang="en-US" sz="1300" dirty="0" err="1"/>
              <a:t>Teilnehmer</a:t>
            </a:r>
            <a:r>
              <a:rPr lang="en-US" sz="1300" dirty="0"/>
              <a:t> </a:t>
            </a:r>
            <a:r>
              <a:rPr lang="en-US" sz="1300" dirty="0" err="1"/>
              <a:t>wird</a:t>
            </a:r>
            <a:r>
              <a:rPr lang="en-US" sz="1300" dirty="0"/>
              <a:t> in der </a:t>
            </a:r>
            <a:r>
              <a:rPr lang="en-US" sz="1300" dirty="0" err="1"/>
              <a:t>Teilnehmerübersicht</a:t>
            </a:r>
            <a:r>
              <a:rPr lang="en-US" sz="1300" dirty="0"/>
              <a:t> </a:t>
            </a:r>
            <a:r>
              <a:rPr lang="en-US" sz="1300" dirty="0" err="1"/>
              <a:t>ganz</a:t>
            </a:r>
            <a:r>
              <a:rPr lang="en-US" sz="1300" dirty="0"/>
              <a:t> </a:t>
            </a:r>
            <a:r>
              <a:rPr lang="en-US" sz="1300" dirty="0" err="1"/>
              <a:t>nach</a:t>
            </a:r>
            <a:r>
              <a:rPr lang="en-US" sz="1300" dirty="0"/>
              <a:t> </a:t>
            </a:r>
            <a:r>
              <a:rPr lang="en-US" sz="1300" dirty="0" err="1"/>
              <a:t>oben</a:t>
            </a:r>
            <a:r>
              <a:rPr lang="en-US" sz="1300" dirty="0"/>
              <a:t> </a:t>
            </a:r>
            <a:r>
              <a:rPr lang="en-US" sz="1300" dirty="0" err="1"/>
              <a:t>sortiert</a:t>
            </a:r>
            <a:r>
              <a:rPr lang="en-US" sz="1300" dirty="0"/>
              <a:t>. Der Moderator </a:t>
            </a:r>
            <a:r>
              <a:rPr lang="en-US" sz="1300" dirty="0" err="1"/>
              <a:t>kann</a:t>
            </a:r>
            <a:r>
              <a:rPr lang="en-US" sz="1300" dirty="0"/>
              <a:t> so </a:t>
            </a:r>
            <a:r>
              <a:rPr lang="en-US" sz="1300" dirty="0" err="1"/>
              <a:t>besser</a:t>
            </a:r>
            <a:r>
              <a:rPr lang="en-US" sz="1300" dirty="0"/>
              <a:t> </a:t>
            </a:r>
            <a:r>
              <a:rPr lang="en-US" sz="1300" dirty="0" err="1"/>
              <a:t>sehen</a:t>
            </a:r>
            <a:r>
              <a:rPr lang="en-US" sz="1300" dirty="0"/>
              <a:t>, </a:t>
            </a:r>
            <a:r>
              <a:rPr lang="en-US" sz="1300" dirty="0" err="1"/>
              <a:t>wer</a:t>
            </a:r>
            <a:r>
              <a:rPr lang="en-US" sz="1300" dirty="0"/>
              <a:t> </a:t>
            </a:r>
            <a:r>
              <a:rPr lang="en-US" sz="1300" dirty="0" err="1"/>
              <a:t>sich</a:t>
            </a:r>
            <a:r>
              <a:rPr lang="en-US" sz="1300" dirty="0"/>
              <a:t> </a:t>
            </a:r>
            <a:r>
              <a:rPr lang="en-US" sz="1300" dirty="0" err="1"/>
              <a:t>meldet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Wenn</a:t>
            </a:r>
            <a:r>
              <a:rPr lang="en-US" sz="1300" dirty="0"/>
              <a:t> ich </a:t>
            </a:r>
            <a:r>
              <a:rPr lang="en-US" sz="1300" dirty="0" err="1"/>
              <a:t>meine</a:t>
            </a:r>
            <a:r>
              <a:rPr lang="en-US" sz="1300" dirty="0"/>
              <a:t> Hand </a:t>
            </a:r>
            <a:r>
              <a:rPr lang="en-US" sz="1300" dirty="0" err="1"/>
              <a:t>erhebe</a:t>
            </a:r>
            <a:r>
              <a:rPr lang="en-US" sz="1300" dirty="0"/>
              <a:t>, </a:t>
            </a:r>
            <a:r>
              <a:rPr lang="en-US" sz="1300" dirty="0" err="1"/>
              <a:t>sehe</a:t>
            </a:r>
            <a:r>
              <a:rPr lang="en-US" sz="1300" dirty="0"/>
              <a:t> ich das </a:t>
            </a:r>
            <a:r>
              <a:rPr lang="en-US" sz="1300" dirty="0" err="1"/>
              <a:t>im</a:t>
            </a:r>
            <a:r>
              <a:rPr lang="en-US" sz="1300" dirty="0"/>
              <a:t> </a:t>
            </a:r>
            <a:r>
              <a:rPr lang="en-US" sz="1300" dirty="0" err="1"/>
              <a:t>eigenen</a:t>
            </a:r>
            <a:r>
              <a:rPr lang="en-US" sz="1300" dirty="0"/>
              <a:t> </a:t>
            </a:r>
            <a:r>
              <a:rPr lang="en-US" sz="1300" dirty="0" err="1"/>
              <a:t>Videobild</a:t>
            </a:r>
            <a:r>
              <a:rPr lang="en-US" sz="1300" dirty="0"/>
              <a:t>. </a:t>
            </a:r>
            <a:r>
              <a:rPr lang="en-US" sz="1300" dirty="0" err="1"/>
              <a:t>Andere</a:t>
            </a:r>
            <a:r>
              <a:rPr lang="en-US" sz="1300" dirty="0"/>
              <a:t> </a:t>
            </a:r>
            <a:r>
              <a:rPr lang="en-US" sz="1300" dirty="0" err="1"/>
              <a:t>erhobene</a:t>
            </a:r>
            <a:r>
              <a:rPr lang="en-US" sz="1300" dirty="0"/>
              <a:t> </a:t>
            </a:r>
            <a:r>
              <a:rPr lang="en-US" sz="1300" dirty="0" err="1"/>
              <a:t>Hände</a:t>
            </a:r>
            <a:r>
              <a:rPr lang="en-US" sz="1300" dirty="0"/>
              <a:t> </a:t>
            </a:r>
            <a:r>
              <a:rPr lang="en-US" sz="1300" dirty="0" err="1"/>
              <a:t>sehe</a:t>
            </a:r>
            <a:r>
              <a:rPr lang="en-US" sz="1300" dirty="0"/>
              <a:t> ich </a:t>
            </a:r>
            <a:r>
              <a:rPr lang="en-US" sz="1300" dirty="0" err="1"/>
              <a:t>nur</a:t>
            </a:r>
            <a:r>
              <a:rPr lang="en-US" sz="1300" dirty="0"/>
              <a:t> in der </a:t>
            </a:r>
            <a:r>
              <a:rPr lang="en-US" sz="1300" dirty="0" err="1"/>
              <a:t>Teilnehmeransicht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/>
              <a:t>Das </a:t>
            </a:r>
            <a:r>
              <a:rPr lang="en-US" sz="1300" dirty="0" err="1"/>
              <a:t>grüne</a:t>
            </a:r>
            <a:r>
              <a:rPr lang="en-US" sz="1300" dirty="0"/>
              <a:t> </a:t>
            </a:r>
            <a:r>
              <a:rPr lang="en-US" sz="1300" dirty="0" err="1"/>
              <a:t>Häkchen</a:t>
            </a:r>
            <a:r>
              <a:rPr lang="en-US" sz="1300" dirty="0"/>
              <a:t> / das rote </a:t>
            </a:r>
            <a:r>
              <a:rPr lang="en-US" sz="1300" dirty="0" err="1"/>
              <a:t>Kreuz</a:t>
            </a:r>
            <a:r>
              <a:rPr lang="en-US" sz="1300" dirty="0"/>
              <a:t> </a:t>
            </a:r>
            <a:r>
              <a:rPr lang="en-US" sz="1300" dirty="0" err="1"/>
              <a:t>kann</a:t>
            </a:r>
            <a:r>
              <a:rPr lang="en-US" sz="1300" dirty="0"/>
              <a:t> </a:t>
            </a:r>
            <a:r>
              <a:rPr lang="en-US" sz="1300" dirty="0" err="1"/>
              <a:t>für</a:t>
            </a:r>
            <a:r>
              <a:rPr lang="en-US" sz="1300" dirty="0"/>
              <a:t> </a:t>
            </a:r>
            <a:r>
              <a:rPr lang="en-US" sz="1300" dirty="0" err="1"/>
              <a:t>Abstimmungen</a:t>
            </a:r>
            <a:r>
              <a:rPr lang="en-US" sz="1300" dirty="0"/>
              <a:t> </a:t>
            </a:r>
            <a:r>
              <a:rPr lang="en-US" sz="1300" dirty="0" err="1"/>
              <a:t>verwendet</a:t>
            </a:r>
            <a:r>
              <a:rPr lang="en-US" sz="1300" dirty="0"/>
              <a:t> warden.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CE34F3-BE9E-2F4C-A265-581F7FB5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4613" y="1707642"/>
            <a:ext cx="5872233" cy="323562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FF3A3CD-2A56-9049-A489-60910A8513C5}"/>
              </a:ext>
            </a:extLst>
          </p:cNvPr>
          <p:cNvSpPr/>
          <p:nvPr/>
        </p:nvSpPr>
        <p:spPr>
          <a:xfrm>
            <a:off x="4516582" y="3144982"/>
            <a:ext cx="1665177" cy="4849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261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7E6356-6AE3-8D4B-BEA2-B7CE09D9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dirty="0" err="1"/>
              <a:t>Bildschirmfreigabe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5E808D-DC96-F247-9890-65D55657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073" y="1858518"/>
            <a:ext cx="1992699" cy="27706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Unter</a:t>
            </a:r>
            <a:r>
              <a:rPr lang="en-US" sz="1300" dirty="0"/>
              <a:t> “</a:t>
            </a:r>
            <a:r>
              <a:rPr lang="en-US" sz="1300" dirty="0" err="1"/>
              <a:t>Bildschirm</a:t>
            </a:r>
            <a:r>
              <a:rPr lang="en-US" sz="1300" dirty="0"/>
              <a:t> </a:t>
            </a:r>
            <a:r>
              <a:rPr lang="en-US" sz="1300" dirty="0" err="1"/>
              <a:t>freigeben</a:t>
            </a:r>
            <a:r>
              <a:rPr lang="en-US" sz="1300" dirty="0"/>
              <a:t>” </a:t>
            </a:r>
            <a:r>
              <a:rPr lang="en-US" sz="1300" dirty="0" err="1"/>
              <a:t>können</a:t>
            </a:r>
            <a:r>
              <a:rPr lang="en-US" sz="1300" dirty="0"/>
              <a:t> Sie </a:t>
            </a:r>
            <a:r>
              <a:rPr lang="en-US" sz="1300" dirty="0" err="1"/>
              <a:t>als</a:t>
            </a:r>
            <a:r>
              <a:rPr lang="en-US" sz="1300" dirty="0"/>
              <a:t> Host / </a:t>
            </a:r>
            <a:r>
              <a:rPr lang="en-US" sz="1300" dirty="0" err="1"/>
              <a:t>Gastgeber</a:t>
            </a:r>
            <a:r>
              <a:rPr lang="en-US" sz="1300" dirty="0"/>
              <a:t> </a:t>
            </a:r>
            <a:r>
              <a:rPr lang="en-US" sz="1300" dirty="0" err="1"/>
              <a:t>Ihren</a:t>
            </a:r>
            <a:r>
              <a:rPr lang="en-US" sz="1300" dirty="0"/>
              <a:t> </a:t>
            </a:r>
            <a:r>
              <a:rPr lang="en-US" sz="1300" dirty="0" err="1"/>
              <a:t>Bildschirm</a:t>
            </a:r>
            <a:r>
              <a:rPr lang="en-US" sz="1300" dirty="0"/>
              <a:t> </a:t>
            </a:r>
            <a:r>
              <a:rPr lang="en-US" sz="1300" dirty="0" err="1"/>
              <a:t>freigeben</a:t>
            </a:r>
            <a:r>
              <a:rPr lang="en-US" sz="1300" dirty="0"/>
              <a:t>.</a:t>
            </a:r>
          </a:p>
          <a:p>
            <a:pPr marL="171450" indent="-228600" defTabSz="914400">
              <a:buFont typeface="Arial" panose="020B0604020202020204" pitchFamily="34" charset="0"/>
              <a:buChar char="•"/>
            </a:pPr>
            <a:r>
              <a:rPr lang="en-US" sz="1300" dirty="0" err="1"/>
              <a:t>Für</a:t>
            </a:r>
            <a:r>
              <a:rPr lang="en-US" sz="1300" dirty="0"/>
              <a:t> </a:t>
            </a:r>
            <a:r>
              <a:rPr lang="en-US" sz="1300" dirty="0" err="1"/>
              <a:t>Teilnehmer</a:t>
            </a:r>
            <a:r>
              <a:rPr lang="en-US" sz="1300" dirty="0"/>
              <a:t> </a:t>
            </a:r>
            <a:r>
              <a:rPr lang="en-US" sz="1300" dirty="0" err="1"/>
              <a:t>ist</a:t>
            </a:r>
            <a:r>
              <a:rPr lang="en-US" sz="1300" dirty="0"/>
              <a:t> die </a:t>
            </a:r>
            <a:r>
              <a:rPr lang="en-US" sz="1300" dirty="0" err="1"/>
              <a:t>Bildschirmfreigabe</a:t>
            </a:r>
            <a:r>
              <a:rPr lang="en-US" sz="1300" dirty="0"/>
              <a:t> in der Regel </a:t>
            </a:r>
            <a:r>
              <a:rPr lang="en-US" sz="1300" dirty="0" err="1"/>
              <a:t>deaktiviert</a:t>
            </a:r>
            <a:r>
              <a:rPr lang="en-US" sz="1300" dirty="0"/>
              <a:t>.</a:t>
            </a:r>
          </a:p>
        </p:txBody>
      </p:sp>
      <p:pic>
        <p:nvPicPr>
          <p:cNvPr id="3" name="Grafik 2" descr="Ein Bild, das Text, Screenshot, Monitor, Bildschirm enthält.&#10;&#10;Automatisch generierte Beschreibung">
            <a:extLst>
              <a:ext uri="{FF2B5EF4-FFF2-40B4-BE49-F238E27FC236}">
                <a16:creationId xmlns:a16="http://schemas.microsoft.com/office/drawing/2014/main" id="{DECE34F3-BE9E-2F4C-A265-581F7FB5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1" y="1707642"/>
            <a:ext cx="5872237" cy="323563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76AD34E-9FA4-3B49-A552-6BC7BF6ABAAA}"/>
              </a:ext>
            </a:extLst>
          </p:cNvPr>
          <p:cNvSpPr/>
          <p:nvPr/>
        </p:nvSpPr>
        <p:spPr>
          <a:xfrm>
            <a:off x="2362201" y="4629150"/>
            <a:ext cx="706582" cy="3723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3761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</Words>
  <Application>Microsoft Macintosh PowerPoint</Application>
  <PresentationFormat>Bildschirmpräsentation (16:9)</PresentationFormat>
  <Paragraphs>62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Titel Ihrer Veranstaltung</vt:lpstr>
      <vt:lpstr>Videokonferenz per Zoom</vt:lpstr>
      <vt:lpstr>Teilnehmerübersicht aufrufen</vt:lpstr>
      <vt:lpstr>Chat aufrufen</vt:lpstr>
      <vt:lpstr>Die Ansicht anpassen</vt:lpstr>
      <vt:lpstr>Audio stummschalten / Video abbrechen</vt:lpstr>
      <vt:lpstr>Chatten</vt:lpstr>
      <vt:lpstr>Einen Redebeitrag anmelden</vt:lpstr>
      <vt:lpstr>Bildschirmfreigabe</vt:lpstr>
      <vt:lpstr>Einen freigegebenen Bildschirm anpassen</vt:lpstr>
      <vt:lpstr>Videokonferenzen aufzeichnen</vt:lpstr>
      <vt:lpstr>Reaktionen verbildlichen</vt:lpstr>
      <vt:lpstr>Das Meeting verlassen</vt:lpstr>
      <vt:lpstr>Eine (anonyme) Umfrage anlegen (Stand: 04.12.20)</vt:lpstr>
      <vt:lpstr>Eine (anonyme) Umfrage anlegen (Stand: 04.12.20)</vt:lpstr>
      <vt:lpstr>Eine (anonyme) Umfrage anlegen (Stand: 04.12.20)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Kirchenbezirkssynode</dc:title>
  <dc:creator>Stephan Rehm</dc:creator>
  <cp:lastModifiedBy>Stephan Rehm</cp:lastModifiedBy>
  <cp:revision>10</cp:revision>
  <dcterms:created xsi:type="dcterms:W3CDTF">2020-11-20T15:27:28Z</dcterms:created>
  <dcterms:modified xsi:type="dcterms:W3CDTF">2020-12-04T13:57:16Z</dcterms:modified>
</cp:coreProperties>
</file>